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handoutMasterIdLst>
    <p:handoutMasterId r:id="rId30"/>
  </p:handoutMasterIdLst>
  <p:sldIdLst>
    <p:sldId id="480" r:id="rId2"/>
    <p:sldId id="625" r:id="rId3"/>
    <p:sldId id="628" r:id="rId4"/>
    <p:sldId id="629" r:id="rId5"/>
    <p:sldId id="649" r:id="rId6"/>
    <p:sldId id="650" r:id="rId7"/>
    <p:sldId id="630" r:id="rId8"/>
    <p:sldId id="338" r:id="rId9"/>
    <p:sldId id="651" r:id="rId10"/>
    <p:sldId id="631" r:id="rId11"/>
    <p:sldId id="446" r:id="rId12"/>
    <p:sldId id="636" r:id="rId13"/>
    <p:sldId id="563" r:id="rId14"/>
    <p:sldId id="638" r:id="rId15"/>
    <p:sldId id="639" r:id="rId16"/>
    <p:sldId id="640" r:id="rId17"/>
    <p:sldId id="641" r:id="rId18"/>
    <p:sldId id="642" r:id="rId19"/>
    <p:sldId id="643" r:id="rId20"/>
    <p:sldId id="644" r:id="rId21"/>
    <p:sldId id="645" r:id="rId22"/>
    <p:sldId id="285" r:id="rId23"/>
    <p:sldId id="372" r:id="rId24"/>
    <p:sldId id="373" r:id="rId25"/>
    <p:sldId id="646" r:id="rId26"/>
    <p:sldId id="647" r:id="rId27"/>
    <p:sldId id="648" r:id="rId28"/>
    <p:sldId id="65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72" autoAdjust="0"/>
  </p:normalViewPr>
  <p:slideViewPr>
    <p:cSldViewPr snapToGrid="0" snapToObjects="1">
      <p:cViewPr>
        <p:scale>
          <a:sx n="137" d="100"/>
          <a:sy n="137" d="100"/>
        </p:scale>
        <p:origin x="-864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312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7BE2D-95B1-45FC-B9B6-C57C5E109F8F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AC275-EF3D-41B1-AAC5-5AF9D9BC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39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90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4504436"/>
          </a:xfrm>
        </p:spPr>
        <p:txBody>
          <a:bodyPr>
            <a:normAutofit/>
          </a:bodyPr>
          <a:lstStyle/>
          <a:p>
            <a:r>
              <a:rPr lang="en-US" dirty="0" smtClean="0"/>
              <a:t>Loops</a:t>
            </a:r>
          </a:p>
          <a:p>
            <a:pPr lvl="1"/>
            <a:r>
              <a:rPr lang="en-US" dirty="0" smtClean="0"/>
              <a:t>A part of a program is repeated over and over, until a specific goal is reached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For calculations that require repeated steps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For processing input consisting of many data items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79" x="2879725" y="763588"/>
          <p14:tracePt t="23514" x="2887663" y="763588"/>
          <p14:tracePt t="23522" x="2906713" y="763588"/>
          <p14:tracePt t="23530" x="2938463" y="763588"/>
          <p14:tracePt t="23537" x="2990850" y="777875"/>
          <p14:tracePt t="23546" x="3128963" y="796925"/>
          <p14:tracePt t="23562" x="3200400" y="796925"/>
          <p14:tracePt t="23579" x="3252788" y="796925"/>
          <p14:tracePt t="23595" x="3305175" y="796925"/>
          <p14:tracePt t="23612" x="3357563" y="796925"/>
          <p14:tracePt t="23629" x="3416300" y="796925"/>
          <p14:tracePt t="23645" x="3462338" y="796925"/>
          <p14:tracePt t="23662" x="3500438" y="796925"/>
          <p14:tracePt t="23679" x="3521075" y="803275"/>
          <p14:tracePt t="23695" x="3540125" y="803275"/>
          <p14:tracePt t="23712" x="3552825" y="803275"/>
          <p14:tracePt t="23729" x="3559175" y="803275"/>
          <p14:tracePt t="23745" x="3586163" y="809625"/>
          <p14:tracePt t="23762" x="3605213" y="809625"/>
          <p14:tracePt t="23778" x="3617913" y="809625"/>
          <p14:tracePt t="23795" x="3624263" y="809625"/>
          <p14:tracePt t="23812" x="3632200" y="809625"/>
          <p14:tracePt t="23850" x="3632200" y="803275"/>
          <p14:tracePt t="23898" x="3624263" y="803275"/>
          <p14:tracePt t="23905" x="3617913" y="803275"/>
          <p14:tracePt t="23913" x="3611563" y="796925"/>
          <p14:tracePt t="23918" x="3605213" y="796925"/>
          <p14:tracePt t="23928" x="3573463" y="790575"/>
          <p14:tracePt t="23945" x="3487738" y="790575"/>
          <p14:tracePt t="23962" x="3409950" y="790575"/>
          <p14:tracePt t="23978" x="3330575" y="784225"/>
          <p14:tracePt t="23995" x="3240088" y="784225"/>
          <p14:tracePt t="24012" x="3181350" y="784225"/>
          <p14:tracePt t="24028" x="3135313" y="784225"/>
          <p14:tracePt t="24045" x="3089275" y="784225"/>
          <p14:tracePt t="24062" x="3049588" y="784225"/>
          <p14:tracePt t="24078" x="3005138" y="784225"/>
          <p14:tracePt t="24095" x="2965450" y="784225"/>
          <p14:tracePt t="24112" x="2919413" y="784225"/>
          <p14:tracePt t="24129" x="2887663" y="784225"/>
          <p14:tracePt t="24145" x="2820988" y="784225"/>
          <p14:tracePt t="24162" x="2789238" y="784225"/>
          <p14:tracePt t="24179" x="2782888" y="784225"/>
          <p14:tracePt t="24305" x="2789238" y="784225"/>
          <p14:tracePt t="24313" x="2789238" y="777875"/>
          <p14:tracePt t="24330" x="2795588" y="777875"/>
          <p14:tracePt t="24353" x="2808288" y="777875"/>
          <p14:tracePt t="24361" x="2808288" y="769938"/>
          <p14:tracePt t="24369" x="2820988" y="769938"/>
          <p14:tracePt t="24378" x="2841625" y="769938"/>
          <p14:tracePt t="24395" x="2873375" y="769938"/>
          <p14:tracePt t="24412" x="2919413" y="769938"/>
          <p14:tracePt t="24428" x="2965450" y="769938"/>
          <p14:tracePt t="24445" x="3036888" y="769938"/>
          <p14:tracePt t="24462" x="3122613" y="769938"/>
          <p14:tracePt t="24478" x="3187700" y="769938"/>
          <p14:tracePt t="24495" x="3271838" y="769938"/>
          <p14:tracePt t="24512" x="3336925" y="769938"/>
          <p14:tracePt t="24528" x="3409950" y="769938"/>
          <p14:tracePt t="24545" x="3494088" y="763588"/>
          <p14:tracePt t="24562" x="3533775" y="763588"/>
          <p14:tracePt t="24578" x="3565525" y="763588"/>
          <p14:tracePt t="24595" x="3586163" y="757238"/>
          <p14:tracePt t="24612" x="3598863" y="757238"/>
          <p14:tracePt t="24628" x="3605213" y="757238"/>
          <p14:tracePt t="24697" x="3611563" y="757238"/>
          <p14:tracePt t="26769" x="3605213" y="757238"/>
          <p14:tracePt t="26777" x="3598863" y="757238"/>
          <p14:tracePt t="26785" x="3586163" y="757238"/>
          <p14:tracePt t="26794" x="3573463" y="757238"/>
          <p14:tracePt t="26794" x="3540125" y="757238"/>
          <p14:tracePt t="26811" x="3500438" y="757238"/>
          <p14:tracePt t="26828" x="3475038" y="763588"/>
          <p14:tracePt t="26844" x="3441700" y="763588"/>
          <p14:tracePt t="26861" x="3403600" y="763588"/>
          <p14:tracePt t="26877" x="3357563" y="763588"/>
          <p14:tracePt t="26894" x="3311525" y="769938"/>
          <p14:tracePt t="26911" x="3271838" y="769938"/>
          <p14:tracePt t="26927" x="3219450" y="769938"/>
          <p14:tracePt t="26944" x="3175000" y="777875"/>
          <p14:tracePt t="26961" x="3128963" y="784225"/>
          <p14:tracePt t="26977" x="3076575" y="790575"/>
          <p14:tracePt t="26994" x="3030538" y="790575"/>
          <p14:tracePt t="27011" x="2984500" y="790575"/>
          <p14:tracePt t="27027" x="2932113" y="790575"/>
          <p14:tracePt t="27044" x="2873375" y="790575"/>
          <p14:tracePt t="27061" x="2820988" y="790575"/>
          <p14:tracePt t="27077" x="2762250" y="790575"/>
          <p14:tracePt t="27094" x="2709863" y="790575"/>
          <p14:tracePt t="27111" x="2651125" y="796925"/>
          <p14:tracePt t="27127" x="2606675" y="796925"/>
          <p14:tracePt t="27144" x="2554288" y="796925"/>
          <p14:tracePt t="27161" x="2481263" y="796925"/>
          <p14:tracePt t="27177" x="2357438" y="796925"/>
          <p14:tracePt t="27194" x="2260600" y="796925"/>
          <p14:tracePt t="27210" x="2168525" y="796925"/>
          <p14:tracePt t="27227" x="2070100" y="796925"/>
          <p14:tracePt t="27244" x="1985963" y="796925"/>
          <p14:tracePt t="27260" x="1900238" y="796925"/>
          <p14:tracePt t="27277" x="1847850" y="796925"/>
          <p14:tracePt t="27294" x="1770063" y="796925"/>
          <p14:tracePt t="27310" x="1717675" y="796925"/>
          <p14:tracePt t="27327" x="1658938" y="796925"/>
          <p14:tracePt t="27344" x="1625600" y="796925"/>
          <p14:tracePt t="27361" x="1593850" y="796925"/>
          <p14:tracePt t="27377" x="1566863" y="796925"/>
          <p14:tracePt t="27394" x="1541463" y="796925"/>
          <p14:tracePt t="27410" x="1528763" y="796925"/>
          <p14:tracePt t="27427" x="1516063" y="803275"/>
          <p14:tracePt t="28489" x="1522413" y="803275"/>
          <p14:tracePt t="28497" x="1528763" y="803275"/>
          <p14:tracePt t="28513" x="1535113" y="803275"/>
          <p14:tracePt t="28537" x="1541463" y="803275"/>
          <p14:tracePt t="28593" x="1541463" y="796925"/>
          <p14:tracePt t="28745" x="1535113" y="796925"/>
          <p14:tracePt t="28753" x="1528763" y="796925"/>
          <p14:tracePt t="28767" x="1522413" y="796925"/>
          <p14:tracePt t="28777" x="1495425" y="796925"/>
          <p14:tracePt t="28793" x="1463675" y="796925"/>
          <p14:tracePt t="28810" x="1430338" y="796925"/>
          <p14:tracePt t="28826" x="1384300" y="790575"/>
          <p14:tracePt t="28843" x="1346200" y="784225"/>
          <p14:tracePt t="28860" x="1306513" y="784225"/>
          <p14:tracePt t="28877" x="1273175" y="777875"/>
          <p14:tracePt t="28893" x="1247775" y="763588"/>
          <p14:tracePt t="28910" x="1241425" y="763588"/>
          <p14:tracePt t="29105" x="1241425" y="757238"/>
          <p14:tracePt t="29129" x="1247775" y="757238"/>
          <p14:tracePt t="29137" x="1260475" y="757238"/>
          <p14:tracePt t="29145" x="1266825" y="757238"/>
          <p14:tracePt t="29160" x="1287463" y="757238"/>
          <p14:tracePt t="29161" x="1319213" y="757238"/>
          <p14:tracePt t="29176" x="1365250" y="757238"/>
          <p14:tracePt t="29193" x="1463675" y="757238"/>
          <p14:tracePt t="29210" x="1541463" y="757238"/>
          <p14:tracePt t="29226" x="1619250" y="757238"/>
          <p14:tracePt t="29243" x="1698625" y="757238"/>
          <p14:tracePt t="29260" x="1782763" y="757238"/>
          <p14:tracePt t="29276" x="1847850" y="757238"/>
          <p14:tracePt t="29293" x="1920875" y="757238"/>
          <p14:tracePt t="29310" x="1985963" y="757238"/>
          <p14:tracePt t="29327" x="2038350" y="757238"/>
          <p14:tracePt t="29344" x="2109788" y="757238"/>
          <p14:tracePt t="29360" x="2187575" y="757238"/>
          <p14:tracePt t="29376" x="2286000" y="757238"/>
          <p14:tracePt t="29393" x="2422525" y="757238"/>
          <p14:tracePt t="29410" x="2495550" y="757238"/>
          <p14:tracePt t="29426" x="2554288" y="757238"/>
          <p14:tracePt t="29443" x="2579688" y="757238"/>
          <p14:tracePt t="31906" x="2573338" y="757238"/>
          <p14:tracePt t="31922" x="2566988" y="763588"/>
          <p14:tracePt t="31946" x="2566988" y="769938"/>
          <p14:tracePt t="32114" x="2560638" y="769938"/>
          <p14:tracePt t="32146" x="2554288" y="777875"/>
          <p14:tracePt t="32402" x="2547938" y="777875"/>
          <p14:tracePt t="32410" x="2533650" y="796925"/>
          <p14:tracePt t="32418" x="2489200" y="836613"/>
          <p14:tracePt t="32431" x="2436813" y="881063"/>
          <p14:tracePt t="32443" x="2384425" y="933450"/>
          <p14:tracePt t="32459" x="2325688" y="960438"/>
          <p14:tracePt t="32476" x="2279650" y="985838"/>
          <p14:tracePt t="32493" x="2246313" y="1006475"/>
          <p14:tracePt t="32509" x="2220913" y="1025525"/>
          <p14:tracePt t="32526" x="2201863" y="1038225"/>
          <p14:tracePt t="32543" x="2174875" y="1050925"/>
          <p14:tracePt t="32559" x="2155825" y="1058863"/>
          <p14:tracePt t="32576" x="2135188" y="1058863"/>
          <p14:tracePt t="32593" x="2128838" y="1058863"/>
          <p14:tracePt t="32642" x="2122488" y="1058863"/>
          <p14:tracePt t="32650" x="2116138" y="1058863"/>
          <p14:tracePt t="32658" x="2103438" y="1058863"/>
          <p14:tracePt t="32665" x="2076450" y="1058863"/>
          <p14:tracePt t="32676" x="2038350" y="1065213"/>
          <p14:tracePt t="32693" x="1992313" y="1077913"/>
          <p14:tracePt t="32709" x="1927225" y="1117600"/>
          <p14:tracePt t="32726" x="1862138" y="1155700"/>
          <p14:tracePt t="32743" x="1803400" y="1208088"/>
          <p14:tracePt t="32759" x="1782763" y="1241425"/>
          <p14:tracePt t="32776" x="1770063" y="1247775"/>
          <p14:tracePt t="32866" x="1770063" y="1241425"/>
          <p14:tracePt t="32874" x="1770063" y="1235075"/>
          <p14:tracePt t="32890" x="1763713" y="1227138"/>
          <p14:tracePt t="32922" x="1757363" y="1227138"/>
          <p14:tracePt t="33554" x="1751013" y="1235075"/>
          <p14:tracePt t="33562" x="1744663" y="1235075"/>
          <p14:tracePt t="33570" x="1736725" y="1241425"/>
          <p14:tracePt t="33578" x="1724025" y="1247775"/>
          <p14:tracePt t="33586" x="1717675" y="1254125"/>
          <p14:tracePt t="33593" x="1684338" y="1266825"/>
          <p14:tracePt t="33609" x="1646238" y="1279525"/>
          <p14:tracePt t="33626" x="1560513" y="1300163"/>
          <p14:tracePt t="33642" x="1489075" y="1306513"/>
          <p14:tracePt t="33659" x="1423988" y="1325563"/>
          <p14:tracePt t="33676" x="1352550" y="1331913"/>
          <p14:tracePt t="33692" x="1300163" y="1352550"/>
          <p14:tracePt t="33709" x="1235075" y="1377950"/>
          <p14:tracePt t="33726" x="1162050" y="1411288"/>
          <p14:tracePt t="33742" x="1103313" y="1436688"/>
          <p14:tracePt t="33759" x="1044575" y="1449388"/>
          <p14:tracePt t="33776" x="979488" y="1470025"/>
          <p14:tracePt t="33792" x="933450" y="1495425"/>
          <p14:tracePt t="33809" x="881063" y="1508125"/>
          <p14:tracePt t="33826" x="842963" y="1541463"/>
          <p14:tracePt t="33842" x="822325" y="1547813"/>
          <p14:tracePt t="33859" x="803275" y="1560513"/>
          <p14:tracePt t="33875" x="784225" y="1581150"/>
          <p14:tracePt t="33892" x="769938" y="1587500"/>
          <p14:tracePt t="33909" x="757238" y="1593850"/>
          <p14:tracePt t="33926" x="744538" y="1606550"/>
          <p14:tracePt t="33942" x="725488" y="1633538"/>
          <p14:tracePt t="33959" x="711200" y="1639888"/>
          <p14:tracePt t="33976" x="711200" y="1652588"/>
          <p14:tracePt t="33992" x="704850" y="1658938"/>
          <p14:tracePt t="34026" x="704850" y="1665288"/>
          <p14:tracePt t="34994" x="692150" y="1665288"/>
          <p14:tracePt t="35002" x="679450" y="1671638"/>
          <p14:tracePt t="35010" x="666750" y="1677988"/>
          <p14:tracePt t="35026" x="652463" y="1684338"/>
          <p14:tracePt t="35034" x="652463" y="1692275"/>
          <p14:tracePt t="35042" x="639763" y="1698625"/>
          <p14:tracePt t="35058" x="627063" y="1704975"/>
          <p14:tracePt t="35075" x="627063" y="1711325"/>
          <p14:tracePt t="35092" x="620713" y="1711325"/>
          <p14:tracePt t="35130" x="614363" y="1711325"/>
          <p14:tracePt t="35146" x="608013" y="1717675"/>
          <p14:tracePt t="35162" x="608013" y="1724025"/>
          <p14:tracePt t="35178" x="601663" y="1736725"/>
          <p14:tracePt t="35194" x="601663" y="1744663"/>
          <p14:tracePt t="35208" x="601663" y="1751013"/>
          <p14:tracePt t="35209" x="593725" y="1763713"/>
          <p14:tracePt t="35225" x="587375" y="1776413"/>
          <p14:tracePt t="35242" x="587375" y="1795463"/>
          <p14:tracePt t="35258" x="587375" y="1816100"/>
          <p14:tracePt t="35275" x="587375" y="1835150"/>
          <p14:tracePt t="35292" x="587375" y="1841500"/>
          <p14:tracePt t="35308" x="587375" y="1847850"/>
          <p14:tracePt t="35325" x="593725" y="1847850"/>
          <p14:tracePt t="35342" x="593725" y="1854200"/>
          <p14:tracePt t="35466" x="593725" y="1862138"/>
          <p14:tracePt t="35738" x="593725" y="1868488"/>
          <p14:tracePt t="35746" x="587375" y="1881188"/>
          <p14:tracePt t="35754" x="581025" y="1887538"/>
          <p14:tracePt t="35775" x="581025" y="1900238"/>
          <p14:tracePt t="35775" x="568325" y="1906588"/>
          <p14:tracePt t="35791" x="568325" y="1912938"/>
          <p14:tracePt t="35808" x="561975" y="1920875"/>
          <p14:tracePt t="35825" x="555625" y="1933575"/>
          <p14:tracePt t="35841" x="555625" y="1952625"/>
          <p14:tracePt t="35858" x="549275" y="1985963"/>
          <p14:tracePt t="35875" x="549275" y="2024063"/>
          <p14:tracePt t="35891" x="549275" y="2044700"/>
          <p14:tracePt t="35908" x="549275" y="2057400"/>
          <p14:tracePt t="35925" x="555625" y="2070100"/>
          <p14:tracePt t="35941" x="574675" y="2082800"/>
          <p14:tracePt t="35958" x="593725" y="2090738"/>
          <p14:tracePt t="35975" x="633413" y="2097088"/>
          <p14:tracePt t="35991" x="673100" y="2103438"/>
          <p14:tracePt t="36008" x="692150" y="2103438"/>
          <p14:tracePt t="36025" x="711200" y="2103438"/>
          <p14:tracePt t="36074" x="711200" y="2097088"/>
          <p14:tracePt t="36082" x="711200" y="2090738"/>
          <p14:tracePt t="36091" x="711200" y="2076450"/>
          <p14:tracePt t="36094" x="704850" y="2044700"/>
          <p14:tracePt t="36108" x="685800" y="2017713"/>
          <p14:tracePt t="36125" x="660400" y="1992313"/>
          <p14:tracePt t="36141" x="646113" y="1979613"/>
          <p14:tracePt t="36158" x="627063" y="1979613"/>
          <p14:tracePt t="36175" x="614363" y="1979613"/>
          <p14:tracePt t="36191" x="601663" y="1979613"/>
          <p14:tracePt t="36208" x="581025" y="1979613"/>
          <p14:tracePt t="36225" x="568325" y="1979613"/>
          <p14:tracePt t="36241" x="541338" y="2005013"/>
          <p14:tracePt t="36258" x="509588" y="2038350"/>
          <p14:tracePt t="36275" x="490538" y="2070100"/>
          <p14:tracePt t="36291" x="469900" y="2097088"/>
          <p14:tracePt t="36308" x="469900" y="2116138"/>
          <p14:tracePt t="36324" x="469900" y="2141538"/>
          <p14:tracePt t="36341" x="482600" y="2174875"/>
          <p14:tracePt t="36358" x="515938" y="2208213"/>
          <p14:tracePt t="36375" x="541338" y="2233613"/>
          <p14:tracePt t="36391" x="574675" y="2252663"/>
          <p14:tracePt t="36408" x="593725" y="2252663"/>
          <p14:tracePt t="36425" x="601663" y="2252663"/>
          <p14:tracePt t="36441" x="601663" y="2246313"/>
          <p14:tracePt t="36458" x="608013" y="2233613"/>
          <p14:tracePt t="36475" x="608013" y="2214563"/>
          <p14:tracePt t="36491" x="608013" y="2187575"/>
          <p14:tracePt t="36508" x="593725" y="2174875"/>
          <p14:tracePt t="36524" x="587375" y="2174875"/>
          <p14:tracePt t="36541" x="581025" y="2168525"/>
          <p14:tracePt t="36642" x="574675" y="2174875"/>
          <p14:tracePt t="36650" x="574675" y="2187575"/>
          <p14:tracePt t="36666" x="568325" y="2193925"/>
          <p14:tracePt t="36674" x="568325" y="2208213"/>
          <p14:tracePt t="36698" x="574675" y="2208213"/>
          <p14:tracePt t="38354" x="581025" y="2208213"/>
          <p14:tracePt t="38362" x="593725" y="2208213"/>
          <p14:tracePt t="38370" x="608013" y="2208213"/>
          <p14:tracePt t="38374" x="639763" y="2208213"/>
          <p14:tracePt t="38391" x="666750" y="2208213"/>
          <p14:tracePt t="38407" x="719138" y="2208213"/>
          <p14:tracePt t="38424" x="796925" y="2208213"/>
          <p14:tracePt t="38440" x="868363" y="2208213"/>
          <p14:tracePt t="38457" x="973138" y="2208213"/>
          <p14:tracePt t="38474" x="1038225" y="2208213"/>
          <p14:tracePt t="38490" x="1109663" y="2214563"/>
          <p14:tracePt t="38507" x="1149350" y="2214563"/>
          <p14:tracePt t="38524" x="1189038" y="2214563"/>
          <p14:tracePt t="38540" x="1227138" y="2214563"/>
          <p14:tracePt t="38557" x="1260475" y="2214563"/>
          <p14:tracePt t="38574" x="1300163" y="2214563"/>
          <p14:tracePt t="38590" x="1338263" y="2214563"/>
          <p14:tracePt t="38607" x="1371600" y="2214563"/>
          <p14:tracePt t="38624" x="1390650" y="2208213"/>
          <p14:tracePt t="38640" x="1417638" y="2208213"/>
          <p14:tracePt t="38657" x="1436688" y="2208213"/>
          <p14:tracePt t="38674" x="1455738" y="2208213"/>
          <p14:tracePt t="38690" x="1495425" y="2208213"/>
          <p14:tracePt t="38707" x="1547813" y="2208213"/>
          <p14:tracePt t="38724" x="1619250" y="2208213"/>
          <p14:tracePt t="38740" x="1736725" y="2201863"/>
          <p14:tracePt t="38757" x="1822450" y="2201863"/>
          <p14:tracePt t="38774" x="1946275" y="2201863"/>
          <p14:tracePt t="38790" x="2051050" y="2193925"/>
          <p14:tracePt t="38807" x="2128838" y="2193925"/>
          <p14:tracePt t="38823" x="2208213" y="2193925"/>
          <p14:tracePt t="38840" x="2252663" y="2193925"/>
          <p14:tracePt t="38857" x="2298700" y="2208213"/>
          <p14:tracePt t="38857" x="2305050" y="2214563"/>
          <p14:tracePt t="38874" x="2338388" y="2227263"/>
          <p14:tracePt t="38890" x="2357438" y="2239963"/>
          <p14:tracePt t="38907" x="2378075" y="2246313"/>
          <p14:tracePt t="38923" x="2384425" y="2246313"/>
          <p14:tracePt t="39794" x="2397125" y="2246313"/>
          <p14:tracePt t="39802" x="2403475" y="2252663"/>
          <p14:tracePt t="39810" x="2422525" y="2252663"/>
          <p14:tracePt t="39824" x="2436813" y="2252663"/>
          <p14:tracePt t="39840" x="2449513" y="2252663"/>
          <p14:tracePt t="39857" x="2455863" y="2260600"/>
          <p14:tracePt t="39873" x="2462213" y="2266950"/>
          <p14:tracePt t="39890" x="2468563" y="2266950"/>
          <p14:tracePt t="39938" x="2474913" y="2273300"/>
          <p14:tracePt t="39994" x="2468563" y="2266950"/>
          <p14:tracePt t="40002" x="2468563" y="2260600"/>
          <p14:tracePt t="40010" x="2462213" y="2220913"/>
          <p14:tracePt t="40023" x="2462213" y="2193925"/>
          <p14:tracePt t="40394" x="2455863" y="2193925"/>
          <p14:tracePt t="40402" x="2455863" y="2201863"/>
          <p14:tracePt t="40410" x="2443163" y="2201863"/>
          <p14:tracePt t="40424" x="2436813" y="2187575"/>
          <p14:tracePt t="40424" x="2422525" y="2187575"/>
          <p14:tracePt t="40490" x="2416175" y="2187575"/>
          <p14:tracePt t="40506" x="2409825" y="2187575"/>
          <p14:tracePt t="40516" x="2403475" y="2181225"/>
          <p14:tracePt t="40524" x="2397125" y="2174875"/>
          <p14:tracePt t="40810" x="2403475" y="2174875"/>
          <p14:tracePt t="40826" x="2416175" y="2174875"/>
          <p14:tracePt t="40833" x="2422525" y="2174875"/>
          <p14:tracePt t="40841" x="2449513" y="2174875"/>
          <p14:tracePt t="40856" x="2495550" y="2174875"/>
          <p14:tracePt t="40873" x="2547938" y="2174875"/>
          <p14:tracePt t="40873" x="2586038" y="2174875"/>
          <p14:tracePt t="40890" x="2638425" y="2174875"/>
          <p14:tracePt t="40906" x="2717800" y="2174875"/>
          <p14:tracePt t="40923" x="2795588" y="2174875"/>
          <p14:tracePt t="40939" x="2873375" y="2174875"/>
          <p14:tracePt t="40956" x="2959100" y="2168525"/>
          <p14:tracePt t="40973" x="3030538" y="2162175"/>
          <p14:tracePt t="40989" x="3089275" y="2155825"/>
          <p14:tracePt t="41006" x="3160713" y="2155825"/>
          <p14:tracePt t="41023" x="3240088" y="2155825"/>
          <p14:tracePt t="41039" x="3298825" y="2155825"/>
          <p14:tracePt t="41056" x="3351213" y="2155825"/>
          <p14:tracePt t="41073" x="3409950" y="2149475"/>
          <p14:tracePt t="41090" x="3435350" y="2149475"/>
          <p14:tracePt t="41250" x="3429000" y="2149475"/>
          <p14:tracePt t="41258" x="3422650" y="2149475"/>
          <p14:tracePt t="41266" x="3389313" y="2149475"/>
          <p14:tracePt t="41275" x="3370263" y="2149475"/>
          <p14:tracePt t="41289" x="3305175" y="2155825"/>
          <p14:tracePt t="41306" x="3259138" y="2155825"/>
          <p14:tracePt t="41323" x="3206750" y="2155825"/>
          <p14:tracePt t="41339" x="3160713" y="2162175"/>
          <p14:tracePt t="41356" x="3141663" y="2162175"/>
          <p14:tracePt t="41373" x="3128963" y="2162175"/>
          <p14:tracePt t="41537" x="3135313" y="2162175"/>
          <p14:tracePt t="41545" x="3148013" y="2162175"/>
          <p14:tracePt t="41553" x="3160713" y="2155825"/>
          <p14:tracePt t="41562" x="3200400" y="2155825"/>
          <p14:tracePt t="41573" x="3240088" y="2155825"/>
          <p14:tracePt t="41589" x="3265488" y="2155825"/>
          <p14:tracePt t="41606" x="3278188" y="2155825"/>
          <p14:tracePt t="43921" x="3278188" y="2149475"/>
          <p14:tracePt t="43929" x="3284538" y="2149475"/>
          <p14:tracePt t="43937" x="3292475" y="2149475"/>
          <p14:tracePt t="43945" x="3311525" y="2149475"/>
          <p14:tracePt t="43955" x="3330575" y="2149475"/>
          <p14:tracePt t="43971" x="3357563" y="2149475"/>
          <p14:tracePt t="43988" x="3376613" y="2149475"/>
          <p14:tracePt t="44005" x="3389313" y="2149475"/>
          <p14:tracePt t="44022" x="3403600" y="2149475"/>
          <p14:tracePt t="44038" x="3422650" y="2149475"/>
          <p14:tracePt t="44055" x="3462338" y="2149475"/>
          <p14:tracePt t="44071" x="3500438" y="2149475"/>
          <p14:tracePt t="44088" x="3565525" y="2149475"/>
          <p14:tracePt t="44105" x="3676650" y="2141538"/>
          <p14:tracePt t="44122" x="3762375" y="2141538"/>
          <p14:tracePt t="44138" x="3840163" y="2141538"/>
          <p14:tracePt t="44155" x="3911600" y="2141538"/>
          <p14:tracePt t="44171" x="3990975" y="2141538"/>
          <p14:tracePt t="44188" x="4075113" y="2141538"/>
          <p14:tracePt t="44205" x="4154488" y="2141538"/>
          <p14:tracePt t="44221" x="4213225" y="2141538"/>
          <p14:tracePt t="44238" x="4278313" y="2141538"/>
          <p14:tracePt t="44256" x="4330700" y="2141538"/>
          <p14:tracePt t="44272" x="4395788" y="2141538"/>
          <p14:tracePt t="44289" x="4435475" y="2135188"/>
          <p14:tracePt t="44305" x="4454525" y="2135188"/>
          <p14:tracePt t="44322" x="4454525" y="2128838"/>
          <p14:tracePt t="44465" x="4448175" y="2128838"/>
          <p14:tracePt t="44481" x="4441825" y="2128838"/>
          <p14:tracePt t="44497" x="4435475" y="2128838"/>
          <p14:tracePt t="44505" x="4427538" y="2128838"/>
          <p14:tracePt t="44512" x="4414838" y="2128838"/>
          <p14:tracePt t="44521" x="4402138" y="2128838"/>
          <p14:tracePt t="44538" x="4368800" y="2128838"/>
          <p14:tracePt t="44555" x="4330700" y="2128838"/>
          <p14:tracePt t="44571" x="4265613" y="2122488"/>
          <p14:tracePt t="44588" x="4192588" y="2122488"/>
          <p14:tracePt t="44605" x="4089400" y="2103438"/>
          <p14:tracePt t="44622" x="3990975" y="2097088"/>
          <p14:tracePt t="44638" x="3879850" y="2090738"/>
          <p14:tracePt t="44655" x="3768725" y="2082800"/>
          <p14:tracePt t="44672" x="3651250" y="2070100"/>
          <p14:tracePt t="44688" x="3540125" y="2070100"/>
          <p14:tracePt t="44705" x="3363913" y="2070100"/>
          <p14:tracePt t="44722" x="3271838" y="2070100"/>
          <p14:tracePt t="44738" x="3181350" y="2070100"/>
          <p14:tracePt t="44755" x="3116263" y="2063750"/>
          <p14:tracePt t="44771" x="3055938" y="2057400"/>
          <p14:tracePt t="44788" x="3024188" y="2057400"/>
          <p14:tracePt t="44804" x="3017838" y="2057400"/>
          <p14:tracePt t="44889" x="3024188" y="2051050"/>
          <p14:tracePt t="44897" x="3036888" y="2051050"/>
          <p14:tracePt t="44912" x="3055938" y="2051050"/>
          <p14:tracePt t="44912" x="3076575" y="2051050"/>
          <p14:tracePt t="44921" x="3213100" y="2051050"/>
          <p14:tracePt t="44938" x="3317875" y="2051050"/>
          <p14:tracePt t="44954" x="3416300" y="2051050"/>
          <p14:tracePt t="44971" x="3487738" y="2051050"/>
          <p14:tracePt t="44988" x="3540125" y="2051050"/>
          <p14:tracePt t="45065" x="3527425" y="2051050"/>
          <p14:tracePt t="45070" x="3506788" y="2051050"/>
          <p14:tracePt t="45088" x="3481388" y="2051050"/>
          <p14:tracePt t="45088" x="3409950" y="2051050"/>
          <p14:tracePt t="45104" x="3336925" y="2051050"/>
          <p14:tracePt t="45121" x="3246438" y="2051050"/>
          <p14:tracePt t="45138" x="3206750" y="2051050"/>
          <p14:tracePt t="45217" x="3219450" y="2051050"/>
          <p14:tracePt t="45225" x="3240088" y="2051050"/>
          <p14:tracePt t="45233" x="3265488" y="2044700"/>
          <p14:tracePt t="45238" x="3305175" y="2038350"/>
          <p14:tracePt t="45254" x="3370263" y="2038350"/>
          <p14:tracePt t="45271" x="3416300" y="2038350"/>
          <p14:tracePt t="45288" x="3435350" y="2038350"/>
          <p14:tracePt t="45304" x="3448050" y="2038350"/>
          <p14:tracePt t="45377" x="3435350" y="2038350"/>
          <p14:tracePt t="45385" x="3422650" y="2038350"/>
          <p14:tracePt t="45393" x="3403600" y="2038350"/>
          <p14:tracePt t="45400" x="3376613" y="2038350"/>
          <p14:tracePt t="45404" x="3336925" y="2038350"/>
          <p14:tracePt t="45421" x="3298825" y="2038350"/>
          <p14:tracePt t="45438" x="3265488" y="2038350"/>
          <p14:tracePt t="45454" x="3252788" y="2038350"/>
          <p14:tracePt t="45561" x="3259138" y="2032000"/>
          <p14:tracePt t="45577" x="3265488" y="2024063"/>
          <p14:tracePt t="45585" x="3271838" y="2024063"/>
          <p14:tracePt t="45597" x="3278188" y="2024063"/>
          <p14:tracePt t="45604" x="3284538" y="2024063"/>
          <p14:tracePt t="45605" x="3305175" y="2024063"/>
          <p14:tracePt t="45621" x="3311525" y="2017713"/>
          <p14:tracePt t="45638" x="3317875" y="2017713"/>
          <p14:tracePt t="47225" x="3324225" y="2017713"/>
          <p14:tracePt t="47233" x="3344863" y="2024063"/>
          <p14:tracePt t="47241" x="3351213" y="2024063"/>
          <p14:tracePt t="47254" x="3370263" y="2032000"/>
          <p14:tracePt t="47254" x="3395663" y="2038350"/>
          <p14:tracePt t="47270" x="3416300" y="2044700"/>
          <p14:tracePt t="47287" x="3435350" y="2051050"/>
          <p14:tracePt t="47304" x="3441700" y="2057400"/>
          <p14:tracePt t="47369" x="3441700" y="2063750"/>
          <p14:tracePt t="47377" x="3435350" y="2063750"/>
          <p14:tracePt t="47382" x="3435350" y="2070100"/>
          <p14:tracePt t="47387" x="3429000" y="2070100"/>
          <p14:tracePt t="47404" x="3429000" y="2082800"/>
          <p14:tracePt t="47420" x="3429000" y="2090738"/>
          <p14:tracePt t="47437" x="3422650" y="2097088"/>
          <p14:tracePt t="48826" x="3422650" y="2103438"/>
          <p14:tracePt t="48833" x="3422650" y="2109788"/>
          <p14:tracePt t="48842" x="3422650" y="2116138"/>
          <p14:tracePt t="48850" x="3422650" y="2122488"/>
          <p14:tracePt t="48858" x="3422650" y="2149475"/>
          <p14:tracePt t="48871" x="3422650" y="2174875"/>
          <p14:tracePt t="48887" x="3416300" y="2201863"/>
          <p14:tracePt t="48904" x="3416300" y="2233613"/>
          <p14:tracePt t="48921" x="3416300" y="2266950"/>
          <p14:tracePt t="48937" x="3416300" y="2292350"/>
          <p14:tracePt t="48954" x="3382963" y="2344738"/>
          <p14:tracePt t="48971" x="3370263" y="2363788"/>
          <p14:tracePt t="48987" x="3344863" y="2370138"/>
          <p14:tracePt t="49004" x="3324225" y="2370138"/>
          <p14:tracePt t="49021" x="3278188" y="2370138"/>
          <p14:tracePt t="49037" x="3213100" y="2363788"/>
          <p14:tracePt t="49054" x="3148013" y="2344738"/>
          <p14:tracePt t="49071" x="3108325" y="2332038"/>
          <p14:tracePt t="49087" x="3076575" y="2319338"/>
          <p14:tracePt t="49104" x="3055938" y="2305050"/>
          <p14:tracePt t="49120" x="3055938" y="2286000"/>
          <p14:tracePt t="49137" x="3055938" y="2239963"/>
          <p14:tracePt t="49154" x="3063875" y="2141538"/>
          <p14:tracePt t="49170" x="3082925" y="2057400"/>
          <p14:tracePt t="49187" x="3101975" y="1985963"/>
          <p14:tracePt t="49204" x="3128963" y="1933575"/>
          <p14:tracePt t="49220" x="3167063" y="1887538"/>
          <p14:tracePt t="49237" x="3200400" y="1874838"/>
          <p14:tracePt t="49254" x="3233738" y="1874838"/>
          <p14:tracePt t="49270" x="3317875" y="1893888"/>
          <p14:tracePt t="49287" x="3409950" y="1933575"/>
          <p14:tracePt t="49304" x="3513138" y="1998663"/>
          <p14:tracePt t="49320" x="3605213" y="2090738"/>
          <p14:tracePt t="49337" x="3651250" y="2168525"/>
          <p14:tracePt t="49354" x="3657600" y="2246313"/>
          <p14:tracePt t="49370" x="3624263" y="2305050"/>
          <p14:tracePt t="49387" x="3565525" y="2344738"/>
          <p14:tracePt t="49404" x="3487738" y="2370138"/>
          <p14:tracePt t="49421" x="3409950" y="2378075"/>
          <p14:tracePt t="49437" x="3330575" y="2378075"/>
          <p14:tracePt t="49454" x="3271838" y="2357438"/>
          <p14:tracePt t="49470" x="3246438" y="2325688"/>
          <p14:tracePt t="49487" x="3213100" y="2298700"/>
          <p14:tracePt t="49504" x="3206750" y="2220913"/>
          <p14:tracePt t="49520" x="3206750" y="2141538"/>
          <p14:tracePt t="49537" x="3206750" y="2070100"/>
          <p14:tracePt t="49554" x="3233738" y="2011363"/>
          <p14:tracePt t="49570" x="3259138" y="1998663"/>
          <p14:tracePt t="49587" x="3284538" y="1998663"/>
          <p14:tracePt t="49604" x="3317875" y="1998663"/>
          <p14:tracePt t="49620" x="3351213" y="2017713"/>
          <p14:tracePt t="49637" x="3382963" y="2063750"/>
          <p14:tracePt t="49654" x="3409950" y="2109788"/>
          <p14:tracePt t="49670" x="3422650" y="2141538"/>
          <p14:tracePt t="49687" x="3422650" y="2168525"/>
          <p14:tracePt t="53570" x="3416300" y="2155825"/>
          <p14:tracePt t="53578" x="3409950" y="2149475"/>
          <p14:tracePt t="53590" x="3395663" y="2135188"/>
          <p14:tracePt t="53590" x="3370263" y="2116138"/>
          <p14:tracePt t="54074" x="3363913" y="2116138"/>
          <p14:tracePt t="54090" x="3357563" y="2116138"/>
          <p14:tracePt t="54100" x="3351213" y="2116138"/>
          <p14:tracePt t="54162" x="3344863" y="2116138"/>
          <p14:tracePt t="54170" x="3344863" y="2122488"/>
          <p14:tracePt t="54178" x="3336925" y="2122488"/>
          <p14:tracePt t="54210" x="3336925" y="2116138"/>
          <p14:tracePt t="54250" x="3344863" y="2116138"/>
          <p14:tracePt t="54266" x="3344863" y="2109788"/>
          <p14:tracePt t="54282" x="3351213" y="2109788"/>
          <p14:tracePt t="54306" x="3357563" y="2109788"/>
          <p14:tracePt t="54322" x="3357563" y="2103438"/>
          <p14:tracePt t="54333" x="3370263" y="2103438"/>
          <p14:tracePt t="54354" x="3376613" y="2103438"/>
          <p14:tracePt t="54354" x="3395663" y="2103438"/>
          <p14:tracePt t="54370" x="3422650" y="2103438"/>
          <p14:tracePt t="54385" x="3462338" y="2103438"/>
          <p14:tracePt t="54402" x="3494088" y="2103438"/>
          <p14:tracePt t="54418" x="3521075" y="2103438"/>
          <p14:tracePt t="54435" x="3546475" y="2109788"/>
          <p14:tracePt t="54452" x="3573463" y="2109788"/>
          <p14:tracePt t="54468" x="3611563" y="2109788"/>
          <p14:tracePt t="54485" x="3644900" y="2116138"/>
          <p14:tracePt t="54502" x="3697288" y="2116138"/>
          <p14:tracePt t="54518" x="3741738" y="2116138"/>
          <p14:tracePt t="54535" x="3794125" y="2116138"/>
          <p14:tracePt t="54552" x="3852863" y="2122488"/>
          <p14:tracePt t="54568" x="3905250" y="2122488"/>
          <p14:tracePt t="54585" x="3951288" y="2128838"/>
          <p14:tracePt t="54602" x="4037013" y="2149475"/>
          <p14:tracePt t="54619" x="4081463" y="2155825"/>
          <p14:tracePt t="54635" x="4127500" y="2155825"/>
          <p14:tracePt t="54652" x="4173538" y="2155825"/>
          <p14:tracePt t="54669" x="4219575" y="2155825"/>
          <p14:tracePt t="54685" x="4291013" y="2162175"/>
          <p14:tracePt t="54702" x="4356100" y="2174875"/>
          <p14:tracePt t="54718" x="4395788" y="2181225"/>
          <p14:tracePt t="54735" x="4460875" y="2187575"/>
          <p14:tracePt t="54752" x="4494213" y="2193925"/>
          <p14:tracePt t="54768" x="4552950" y="2208213"/>
          <p14:tracePt t="54785" x="4584700" y="2214563"/>
          <p14:tracePt t="54801" x="4664075" y="2233613"/>
          <p14:tracePt t="54818" x="4708525" y="2252663"/>
          <p14:tracePt t="54835" x="4760913" y="2260600"/>
          <p14:tracePt t="54852" x="4840288" y="2273300"/>
          <p14:tracePt t="54868" x="4884738" y="2286000"/>
          <p14:tracePt t="54885" x="4930775" y="2298700"/>
          <p14:tracePt t="54902" x="4970463" y="2319338"/>
          <p14:tracePt t="54918" x="5016500" y="2319338"/>
          <p14:tracePt t="54935" x="5062538" y="2338388"/>
          <p14:tracePt t="54951" x="5087938" y="2344738"/>
          <p14:tracePt t="54968" x="5133975" y="2351088"/>
          <p14:tracePt t="54985" x="5159375" y="2370138"/>
          <p14:tracePt t="55001" x="5218113" y="2397125"/>
          <p14:tracePt t="55018" x="5264150" y="2422525"/>
          <p14:tracePt t="55035" x="5297488" y="2436813"/>
          <p14:tracePt t="55052" x="5329238" y="2443163"/>
          <p14:tracePt t="55068" x="5362575" y="2455863"/>
          <p14:tracePt t="55085" x="5381625" y="2462213"/>
          <p14:tracePt t="55101" x="5414963" y="2474913"/>
          <p14:tracePt t="55118" x="5434013" y="2474913"/>
          <p14:tracePt t="55135" x="5461000" y="2481263"/>
          <p14:tracePt t="55151" x="5486400" y="2489200"/>
          <p14:tracePt t="55168" x="5505450" y="2495550"/>
          <p14:tracePt t="55185" x="5526088" y="2501900"/>
          <p14:tracePt t="55201" x="5557838" y="2508250"/>
          <p14:tracePt t="55218" x="5584825" y="2508250"/>
          <p14:tracePt t="55235" x="5610225" y="2508250"/>
          <p14:tracePt t="55251" x="5630863" y="2514600"/>
          <p14:tracePt t="55268" x="5656263" y="2514600"/>
          <p14:tracePt t="55285" x="5662613" y="2520950"/>
          <p14:tracePt t="55301" x="5689600" y="2520950"/>
          <p14:tracePt t="55318" x="5708650" y="2520950"/>
          <p14:tracePt t="55335" x="5734050" y="2520950"/>
          <p14:tracePt t="55351" x="5761038" y="2527300"/>
          <p14:tracePt t="55368" x="5780088" y="2527300"/>
          <p14:tracePt t="55385" x="5813425" y="2533650"/>
          <p14:tracePt t="55401" x="5838825" y="2533650"/>
          <p14:tracePt t="55418" x="5859463" y="2540000"/>
          <p14:tracePt t="55435" x="5878513" y="2540000"/>
          <p14:tracePt t="55451" x="5903913" y="2547938"/>
          <p14:tracePt t="55468" x="5930900" y="2554288"/>
          <p14:tracePt t="55485" x="5956300" y="2554288"/>
          <p14:tracePt t="55502" x="5962650" y="2554288"/>
          <p14:tracePt t="55518" x="5983288" y="2554288"/>
          <p14:tracePt t="55535" x="6008688" y="2560638"/>
          <p14:tracePt t="55551" x="6021388" y="2573338"/>
          <p14:tracePt t="55568" x="6048375" y="2579688"/>
          <p14:tracePt t="55585" x="6073775" y="2598738"/>
          <p14:tracePt t="55585" x="6094413" y="2598738"/>
          <p14:tracePt t="55602" x="6126163" y="2619375"/>
          <p14:tracePt t="55618" x="6159500" y="2644775"/>
          <p14:tracePt t="55635" x="6197600" y="2678113"/>
          <p14:tracePt t="55651" x="6243638" y="2703513"/>
          <p14:tracePt t="55668" x="6289675" y="2730500"/>
          <p14:tracePt t="55685" x="6316663" y="2743200"/>
          <p14:tracePt t="55701" x="6354763" y="2762250"/>
          <p14:tracePt t="55718" x="6375400" y="2782888"/>
          <p14:tracePt t="55735" x="6388100" y="2795588"/>
          <p14:tracePt t="55751" x="6407150" y="2801938"/>
          <p14:tracePt t="55810" x="6413500" y="2808288"/>
          <p14:tracePt t="55834" x="6413500" y="2814638"/>
          <p14:tracePt t="55842" x="6413500" y="2820988"/>
          <p14:tracePt t="55850" x="6413500" y="2835275"/>
          <p14:tracePt t="55868" x="6413500" y="2847975"/>
          <p14:tracePt t="55868" x="6419850" y="2860675"/>
          <p14:tracePt t="55884" x="6426200" y="2873375"/>
          <p14:tracePt t="55901" x="6426200" y="2887663"/>
          <p14:tracePt t="55918" x="6426200" y="2900363"/>
          <p14:tracePt t="55935" x="6419850" y="2919413"/>
          <p14:tracePt t="55951" x="6413500" y="2925763"/>
          <p14:tracePt t="55968" x="6413500" y="2932113"/>
          <p14:tracePt t="55984" x="6413500" y="2938463"/>
          <p14:tracePt t="56001" x="6413500" y="2946400"/>
          <p14:tracePt t="56018" x="6407150" y="2952750"/>
          <p14:tracePt t="56035" x="6400800" y="2965450"/>
          <p14:tracePt t="56051" x="6400800" y="2971800"/>
          <p14:tracePt t="56068" x="6394450" y="2984500"/>
          <p14:tracePt t="56084" x="6394450" y="2990850"/>
          <p14:tracePt t="56101" x="6394450" y="2997200"/>
          <p14:tracePt t="56118" x="6388100" y="3017838"/>
          <p14:tracePt t="56134" x="6388100" y="3036888"/>
          <p14:tracePt t="56151" x="6388100" y="3070225"/>
          <p14:tracePt t="56168" x="6388100" y="3101975"/>
          <p14:tracePt t="56184" x="6388100" y="3116263"/>
          <p14:tracePt t="56201" x="6388100" y="3154363"/>
          <p14:tracePt t="56218" x="6388100" y="3181350"/>
          <p14:tracePt t="56234" x="6381750" y="3200400"/>
          <p14:tracePt t="56251" x="6375400" y="3213100"/>
          <p14:tracePt t="56268" x="6375400" y="3219450"/>
          <p14:tracePt t="56284" x="6361113" y="3233738"/>
          <p14:tracePt t="56301" x="6354763" y="3240088"/>
          <p14:tracePt t="56318" x="6335713" y="3259138"/>
          <p14:tracePt t="56334" x="6302375" y="3271838"/>
          <p14:tracePt t="56351" x="6264275" y="3284538"/>
          <p14:tracePt t="56368" x="6205538" y="3305175"/>
          <p14:tracePt t="56384" x="6132513" y="3324225"/>
          <p14:tracePt t="56401" x="6048375" y="3336925"/>
          <p14:tracePt t="56418" x="5884863" y="3336925"/>
          <p14:tracePt t="56434" x="5754688" y="3336925"/>
          <p14:tracePt t="56451" x="5616575" y="3336925"/>
          <p14:tracePt t="56468" x="5473700" y="3336925"/>
          <p14:tracePt t="56484" x="5335588" y="3336925"/>
          <p14:tracePt t="56501" x="5199063" y="3336925"/>
          <p14:tracePt t="56519" x="5035550" y="3324225"/>
          <p14:tracePt t="56535" x="4892675" y="3317875"/>
          <p14:tracePt t="56552" x="4767263" y="3305175"/>
          <p14:tracePt t="56569" x="4676775" y="3298825"/>
          <p14:tracePt t="56585" x="4565650" y="3292475"/>
          <p14:tracePt t="56602" x="4427538" y="3278188"/>
          <p14:tracePt t="56619" x="4343400" y="3278188"/>
          <p14:tracePt t="56635" x="4297363" y="3271838"/>
          <p14:tracePt t="56652" x="4271963" y="3265488"/>
          <p14:tracePt t="56669" x="4259263" y="3265488"/>
          <p14:tracePt t="57099" x="4265613" y="3265488"/>
          <p14:tracePt t="57123" x="4271963" y="3265488"/>
          <p14:tracePt t="57139" x="4278313" y="3265488"/>
          <p14:tracePt t="57155" x="4284663" y="3265488"/>
          <p14:tracePt t="57163" x="4291013" y="3265488"/>
          <p14:tracePt t="57179" x="4303713" y="3265488"/>
          <p14:tracePt t="57185" x="4310063" y="3265488"/>
          <p14:tracePt t="57202" x="4330700" y="3265488"/>
          <p14:tracePt t="57218" x="4368800" y="3265488"/>
          <p14:tracePt t="57235" x="4408488" y="3265488"/>
          <p14:tracePt t="57253" x="4448175" y="3265488"/>
          <p14:tracePt t="57269" x="4479925" y="3265488"/>
          <p14:tracePt t="57285" x="4519613" y="3265488"/>
          <p14:tracePt t="57302" x="4559300" y="3265488"/>
          <p14:tracePt t="57318" x="4597400" y="3265488"/>
          <p14:tracePt t="57335" x="4630738" y="3265488"/>
          <p14:tracePt t="57352" x="4670425" y="3265488"/>
          <p14:tracePt t="57368" x="4716463" y="3265488"/>
          <p14:tracePt t="57385" x="4767263" y="3265488"/>
          <p14:tracePt t="57401" x="4826000" y="3265488"/>
          <p14:tracePt t="57418" x="4918075" y="3265488"/>
          <p14:tracePt t="57435" x="4964113" y="3265488"/>
          <p14:tracePt t="57452" x="5003800" y="3265488"/>
          <p14:tracePt t="57468" x="5035550" y="3265488"/>
          <p14:tracePt t="57485" x="5062538" y="3265488"/>
          <p14:tracePt t="59922" x="5068888" y="3265488"/>
          <p14:tracePt t="59922" x="5087938" y="3265488"/>
          <p14:tracePt t="59937" x="5106988" y="3265488"/>
          <p14:tracePt t="59950" x="5133975" y="3265488"/>
          <p14:tracePt t="59953" x="5186363" y="3265488"/>
          <p14:tracePt t="59966" x="5245100" y="3271838"/>
          <p14:tracePt t="59983" x="5297488" y="3278188"/>
          <p14:tracePt t="60000" x="5356225" y="3284538"/>
          <p14:tracePt t="60016" x="5414963" y="3284538"/>
          <p14:tracePt t="60033" x="5519738" y="3298825"/>
          <p14:tracePt t="60049" x="5616575" y="3317875"/>
          <p14:tracePt t="60066" x="5708650" y="3336925"/>
          <p14:tracePt t="60083" x="5807075" y="3344863"/>
          <p14:tracePt t="60099" x="5891213" y="3357563"/>
          <p14:tracePt t="60116" x="5943600" y="3363913"/>
          <p14:tracePt t="60133" x="5995988" y="3370263"/>
          <p14:tracePt t="60149" x="6054725" y="3382963"/>
          <p14:tracePt t="60166" x="6088063" y="3395663"/>
          <p14:tracePt t="60183" x="6146800" y="3416300"/>
          <p14:tracePt t="60199" x="6191250" y="3435350"/>
          <p14:tracePt t="60216" x="6256338" y="3441700"/>
          <p14:tracePt t="60233" x="6348413" y="3500438"/>
          <p14:tracePt t="60249" x="6419850" y="3533775"/>
          <p14:tracePt t="60266" x="6518275" y="3565525"/>
          <p14:tracePt t="60284" x="6623050" y="3598863"/>
          <p14:tracePt t="60300" x="6721475" y="3617913"/>
          <p14:tracePt t="60317" x="6799263" y="3624263"/>
          <p14:tracePt t="60334" x="6883400" y="3632200"/>
          <p14:tracePt t="60350" x="6935788" y="3638550"/>
          <p14:tracePt t="60367" x="6975475" y="3638550"/>
          <p14:tracePt t="60384" x="7021513" y="3638550"/>
          <p14:tracePt t="60400" x="7053263" y="3638550"/>
          <p14:tracePt t="60417" x="7086600" y="3638550"/>
          <p14:tracePt t="60434" x="7112000" y="3638550"/>
          <p14:tracePt t="60450" x="7145338" y="3638550"/>
          <p14:tracePt t="60467" x="7158038" y="3632200"/>
          <p14:tracePt t="60715" x="7164388" y="3624263"/>
          <p14:tracePt t="60730" x="7170738" y="3632200"/>
          <p14:tracePt t="60738" x="7178675" y="3632200"/>
          <p14:tracePt t="60746" x="7185025" y="3624263"/>
          <p14:tracePt t="60750" x="7185025" y="3605213"/>
          <p14:tracePt t="60767" x="7164388" y="3573463"/>
          <p14:tracePt t="60784" x="7158038" y="3552825"/>
          <p14:tracePt t="61186" x="7158038" y="3565525"/>
          <p14:tracePt t="61194" x="7158038" y="3573463"/>
          <p14:tracePt t="61202" x="7164388" y="3592513"/>
          <p14:tracePt t="61217" x="7164388" y="3598863"/>
          <p14:tracePt t="61250" x="7158038" y="3598863"/>
          <p14:tracePt t="61251" x="7151688" y="3598863"/>
          <p14:tracePt t="61267" x="7151688" y="3605213"/>
          <p14:tracePt t="61283" x="7151688" y="3611563"/>
          <p14:tracePt t="61330" x="7151688" y="3617913"/>
          <p14:tracePt t="61341" x="7158038" y="3624263"/>
          <p14:tracePt t="61350" x="7170738" y="3632200"/>
          <p14:tracePt t="61367" x="7178675" y="3638550"/>
          <p14:tracePt t="61383" x="7185025" y="3638550"/>
          <p14:tracePt t="61400" x="7191375" y="3638550"/>
          <p14:tracePt t="61417" x="7210425" y="3644900"/>
          <p14:tracePt t="61433" x="7216775" y="3657600"/>
          <p14:tracePt t="61450" x="7231063" y="3663950"/>
          <p14:tracePt t="61467" x="7243763" y="3676650"/>
          <p14:tracePt t="61483" x="7256463" y="3690938"/>
          <p14:tracePt t="61500" x="7262813" y="3709988"/>
          <p14:tracePt t="61517" x="7275513" y="3741738"/>
          <p14:tracePt t="61533" x="7275513" y="3756025"/>
          <p14:tracePt t="61550" x="7281863" y="3762375"/>
          <p14:tracePt t="61567" x="7281863" y="3775075"/>
          <p14:tracePt t="61583" x="7281863" y="3781425"/>
          <p14:tracePt t="61600" x="7281863" y="3794125"/>
          <p14:tracePt t="61617" x="7289800" y="3814763"/>
          <p14:tracePt t="61633" x="7281863" y="3827463"/>
          <p14:tracePt t="61650" x="7275513" y="3852863"/>
          <p14:tracePt t="61667" x="7275513" y="3867150"/>
          <p14:tracePt t="61683" x="7275513" y="3886200"/>
          <p14:tracePt t="61700" x="7275513" y="3898900"/>
          <p14:tracePt t="61717" x="7275513" y="3911600"/>
          <p14:tracePt t="61733" x="7275513" y="3938588"/>
          <p14:tracePt t="61750" x="7275513" y="3951288"/>
          <p14:tracePt t="61766" x="7275513" y="3978275"/>
          <p14:tracePt t="61783" x="7275513" y="3990975"/>
          <p14:tracePt t="61800" x="7275513" y="4003675"/>
          <p14:tracePt t="61816" x="7275513" y="4010025"/>
          <p14:tracePt t="61833" x="7275513" y="4016375"/>
          <p14:tracePt t="61850" x="7269163" y="4022725"/>
          <p14:tracePt t="61866" x="7269163" y="4037013"/>
          <p14:tracePt t="61906" x="7262813" y="4037013"/>
          <p14:tracePt t="62170" x="7269163" y="4037013"/>
          <p14:tracePt t="62184" x="7269163" y="4043363"/>
          <p14:tracePt t="62186" x="7281863" y="4043363"/>
          <p14:tracePt t="62200" x="7296150" y="4043363"/>
          <p14:tracePt t="62216" x="7321550" y="4043363"/>
          <p14:tracePt t="62233" x="7354888" y="4043363"/>
          <p14:tracePt t="62250" x="7399338" y="4043363"/>
          <p14:tracePt t="62266" x="7432675" y="4043363"/>
          <p14:tracePt t="62283" x="7451725" y="4043363"/>
          <p14:tracePt t="62300" x="7459663" y="4043363"/>
          <p14:tracePt t="71519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857948"/>
            <a:ext cx="9134475" cy="4458413"/>
          </a:xfrm>
        </p:spPr>
        <p:txBody>
          <a:bodyPr/>
          <a:lstStyle/>
          <a:p>
            <a:r>
              <a:rPr lang="en-US" dirty="0" smtClean="0"/>
              <a:t>For a variable declared inside a loop body: </a:t>
            </a:r>
          </a:p>
          <a:p>
            <a:pPr lvl="1"/>
            <a:r>
              <a:rPr lang="en-US" dirty="0" smtClean="0"/>
              <a:t>Variable is created for each iteration of the loop </a:t>
            </a:r>
          </a:p>
          <a:p>
            <a:pPr lvl="1"/>
            <a:r>
              <a:rPr lang="en-US" dirty="0" smtClean="0"/>
              <a:t>And removed after the end of each iteration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(balance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targetBalance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year++;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double interest = balance * RATE / 100;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balance = balance + interest;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// interest no longer declared here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531" x="1260475" y="4591050"/>
          <p14:tracePt t="15615" x="1266825" y="4591050"/>
          <p14:tracePt t="15623" x="1279525" y="4591050"/>
          <p14:tracePt t="15631" x="1331913" y="4591050"/>
          <p14:tracePt t="15647" x="1436688" y="4591050"/>
          <p14:tracePt t="15658" x="1566863" y="4591050"/>
          <p14:tracePt t="15675" x="1751013" y="4591050"/>
          <p14:tracePt t="15695" x="1912938" y="4591050"/>
          <p14:tracePt t="15711" x="2097088" y="4591050"/>
          <p14:tracePt t="15727" x="2260600" y="4578350"/>
          <p14:tracePt t="15743" x="2416175" y="4578350"/>
          <p14:tracePt t="15759" x="2638425" y="4578350"/>
          <p14:tracePt t="15783" x="2776538" y="4578350"/>
          <p14:tracePt t="15791" x="2932113" y="4578350"/>
          <p14:tracePt t="15825" x="3063875" y="4578350"/>
          <p14:tracePt t="15831" x="3187700" y="4578350"/>
          <p14:tracePt t="15841" x="3317875" y="4578350"/>
          <p14:tracePt t="15858" x="3448050" y="4578350"/>
          <p14:tracePt t="15879" x="3579813" y="4591050"/>
          <p14:tracePt t="15895" x="3703638" y="4591050"/>
          <p14:tracePt t="15909" x="3821113" y="4605338"/>
          <p14:tracePt t="15925" x="3932238" y="4611688"/>
          <p14:tracePt t="15941" x="4089400" y="4618038"/>
          <p14:tracePt t="15958" x="4310063" y="4630738"/>
          <p14:tracePt t="15975" x="4454525" y="4643438"/>
          <p14:tracePt t="15991" x="4624388" y="4649788"/>
          <p14:tracePt t="16008" x="4781550" y="4664075"/>
          <p14:tracePt t="16025" x="4957763" y="4683125"/>
          <p14:tracePt t="16041" x="5113338" y="4695825"/>
          <p14:tracePt t="16058" x="5264150" y="4702175"/>
          <p14:tracePt t="16075" x="5375275" y="4722813"/>
          <p14:tracePt t="16091" x="5492750" y="4722813"/>
          <p14:tracePt t="16108" x="5610225" y="4722813"/>
          <p14:tracePt t="16125" x="5727700" y="4729163"/>
          <p14:tracePt t="16141" x="5851525" y="4729163"/>
          <p14:tracePt t="16158" x="6042025" y="4729163"/>
          <p14:tracePt t="16175" x="6146800" y="4729163"/>
          <p14:tracePt t="16191" x="6224588" y="4729163"/>
          <p14:tracePt t="16208" x="6283325" y="4722813"/>
          <p14:tracePt t="16225" x="6296025" y="4722813"/>
          <p14:tracePt t="16241" x="6308725" y="4722813"/>
          <p14:tracePt t="16839" x="6308725" y="4716463"/>
          <p14:tracePt t="16863" x="6302375" y="4716463"/>
          <p14:tracePt t="16871" x="6289675" y="4716463"/>
          <p14:tracePt t="16879" x="6276975" y="4716463"/>
          <p14:tracePt t="16887" x="6249988" y="4716463"/>
          <p14:tracePt t="16895" x="6178550" y="4716463"/>
          <p14:tracePt t="16908" x="6073775" y="4716463"/>
          <p14:tracePt t="16924" x="5962650" y="4716463"/>
          <p14:tracePt t="16941" x="5819775" y="4716463"/>
          <p14:tracePt t="16958" x="5656263" y="4716463"/>
          <p14:tracePt t="16974" x="5387975" y="4729163"/>
          <p14:tracePt t="16991" x="5218113" y="4729163"/>
          <p14:tracePt t="17008" x="5041900" y="4729163"/>
          <p14:tracePt t="17024" x="4899025" y="4729163"/>
          <p14:tracePt t="17041" x="4748213" y="4729163"/>
          <p14:tracePt t="17058" x="4584700" y="4729163"/>
          <p14:tracePt t="17074" x="4427538" y="4729163"/>
          <p14:tracePt t="17092" x="4244975" y="4729163"/>
          <p14:tracePt t="17108" x="4022725" y="4708525"/>
          <p14:tracePt t="17125" x="3768725" y="4702175"/>
          <p14:tracePt t="17142" x="3481388" y="4702175"/>
          <p14:tracePt t="17158" x="3225800" y="4702175"/>
          <p14:tracePt t="17174" x="2938463" y="4708525"/>
          <p14:tracePt t="17191" x="2768600" y="4708525"/>
          <p14:tracePt t="17208" x="2586038" y="4708525"/>
          <p14:tracePt t="17224" x="2449513" y="4708525"/>
          <p14:tracePt t="17241" x="2319338" y="4708525"/>
          <p14:tracePt t="17257" x="2193925" y="4708525"/>
          <p14:tracePt t="17274" x="2063750" y="4708525"/>
          <p14:tracePt t="17291" x="1933575" y="4708525"/>
          <p14:tracePt t="17308" x="1809750" y="4708525"/>
          <p14:tracePt t="17324" x="1704975" y="4708525"/>
          <p14:tracePt t="17341" x="1600200" y="4708525"/>
          <p14:tracePt t="17357" x="1489075" y="4708525"/>
          <p14:tracePt t="17374" x="1331913" y="4708525"/>
          <p14:tracePt t="17391" x="1241425" y="4708525"/>
          <p14:tracePt t="17407" x="1189038" y="4708525"/>
          <p14:tracePt t="17424" x="1162050" y="4708525"/>
          <p14:tracePt t="17441" x="1149350" y="4708525"/>
          <p14:tracePt t="17567" x="1155700" y="4702175"/>
          <p14:tracePt t="17575" x="1155700" y="4695825"/>
          <p14:tracePt t="17583" x="1162050" y="4695825"/>
          <p14:tracePt t="18319" x="1168400" y="4689475"/>
          <p14:tracePt t="18335" x="1182688" y="4689475"/>
          <p14:tracePt t="18343" x="1201738" y="4689475"/>
          <p14:tracePt t="18343" x="1214438" y="4689475"/>
          <p14:tracePt t="18359" x="1220788" y="4689475"/>
          <p14:tracePt t="18367" x="1235075" y="4689475"/>
          <p14:tracePt t="18375" x="1260475" y="4689475"/>
          <p14:tracePt t="18399" x="1266825" y="4689475"/>
          <p14:tracePt t="18407" x="1273175" y="4689475"/>
          <p14:tracePt t="18415" x="1287463" y="4689475"/>
          <p14:tracePt t="18424" x="1325563" y="4689475"/>
          <p14:tracePt t="18440" x="1384300" y="4689475"/>
          <p14:tracePt t="18457" x="1449388" y="4689475"/>
          <p14:tracePt t="18474" x="1541463" y="4689475"/>
          <p14:tracePt t="18491" x="1639888" y="4689475"/>
          <p14:tracePt t="18507" x="1717675" y="4689475"/>
          <p14:tracePt t="18524" x="1795463" y="4689475"/>
          <p14:tracePt t="18540" x="1835150" y="4689475"/>
          <p14:tracePt t="18557" x="1847850" y="4689475"/>
          <p14:tracePt t="18574" x="1854200" y="4689475"/>
          <p14:tracePt t="18711" x="1847850" y="4689475"/>
          <p14:tracePt t="18719" x="1835150" y="4689475"/>
          <p14:tracePt t="18726" x="1822450" y="4689475"/>
          <p14:tracePt t="18735" x="1795463" y="4689475"/>
          <p14:tracePt t="18743" x="1704975" y="4689475"/>
          <p14:tracePt t="18757" x="1574800" y="4689475"/>
          <p14:tracePt t="18774" x="1411288" y="4689475"/>
          <p14:tracePt t="18790" x="1155700" y="4689475"/>
          <p14:tracePt t="18807" x="1012825" y="4689475"/>
          <p14:tracePt t="18824" x="908050" y="4689475"/>
          <p14:tracePt t="18840" x="830263" y="4689475"/>
          <p14:tracePt t="18857" x="815975" y="4689475"/>
          <p14:tracePt t="18982" x="822325" y="4689475"/>
          <p14:tracePt t="18991" x="836613" y="4689475"/>
          <p14:tracePt t="19007" x="874713" y="4689475"/>
          <p14:tracePt t="19024" x="927100" y="4683125"/>
          <p14:tracePt t="19024" x="1025525" y="4676775"/>
          <p14:tracePt t="19040" x="1149350" y="4676775"/>
          <p14:tracePt t="19057" x="1279525" y="4676775"/>
          <p14:tracePt t="19073" x="1449388" y="4676775"/>
          <p14:tracePt t="19090" x="1633538" y="4676775"/>
          <p14:tracePt t="19107" x="1803400" y="4676775"/>
          <p14:tracePt t="19123" x="2005013" y="4676775"/>
          <p14:tracePt t="19140" x="2273300" y="4676775"/>
          <p14:tracePt t="19157" x="2527300" y="4683125"/>
          <p14:tracePt t="19173" x="2690813" y="4683125"/>
          <p14:tracePt t="19190" x="2867025" y="4683125"/>
          <p14:tracePt t="19207" x="2887663" y="4683125"/>
          <p14:tracePt t="19295" x="2879725" y="4683125"/>
          <p14:tracePt t="19302" x="2873375" y="4683125"/>
          <p14:tracePt t="19310" x="2854325" y="4689475"/>
          <p14:tracePt t="19319" x="2835275" y="4689475"/>
          <p14:tracePt t="19326" x="2736850" y="4689475"/>
          <p14:tracePt t="19341" x="2598738" y="4689475"/>
          <p14:tracePt t="19357" x="2455863" y="4689475"/>
          <p14:tracePt t="19374" x="2273300" y="4689475"/>
          <p14:tracePt t="19390" x="1965325" y="4676775"/>
          <p14:tracePt t="19407" x="1770063" y="4676775"/>
          <p14:tracePt t="19423" x="1581150" y="4676775"/>
          <p14:tracePt t="19440" x="1436688" y="4676775"/>
          <p14:tracePt t="19457" x="1346200" y="4676775"/>
          <p14:tracePt t="19473" x="1306513" y="4676775"/>
          <p14:tracePt t="19490" x="1293813" y="4676775"/>
          <p14:tracePt t="19598" x="1300163" y="4676775"/>
          <p14:tracePt t="19607" x="1319213" y="4676775"/>
          <p14:tracePt t="19614" x="1346200" y="4676775"/>
          <p14:tracePt t="19622" x="1390650" y="4676775"/>
          <p14:tracePt t="19630" x="1508125" y="4676775"/>
          <p14:tracePt t="19640" x="1692275" y="4676775"/>
          <p14:tracePt t="19657" x="1952625" y="4683125"/>
          <p14:tracePt t="19673" x="2363788" y="4683125"/>
          <p14:tracePt t="19690" x="2776538" y="4689475"/>
          <p14:tracePt t="19707" x="3194050" y="4716463"/>
          <p14:tracePt t="19724" x="3546475" y="4716463"/>
          <p14:tracePt t="19740" x="3741738" y="4735513"/>
          <p14:tracePt t="19757" x="3886200" y="4735513"/>
          <p14:tracePt t="19773" x="3951288" y="4735513"/>
          <p14:tracePt t="19790" x="3963988" y="4735513"/>
          <p14:tracePt t="21246" x="3951288" y="4735513"/>
          <p14:tracePt t="21254" x="3944938" y="4735513"/>
          <p14:tracePt t="21262" x="3932238" y="4735513"/>
          <p14:tracePt t="21270" x="3919538" y="4735513"/>
          <p14:tracePt t="21278" x="3852863" y="4735513"/>
          <p14:tracePt t="21290" x="3768725" y="4741863"/>
          <p14:tracePt t="21306" x="3638550" y="4741863"/>
          <p14:tracePt t="21323" x="3462338" y="4741863"/>
          <p14:tracePt t="21339" x="3298825" y="4741863"/>
          <p14:tracePt t="21356" x="3141663" y="4748213"/>
          <p14:tracePt t="21373" x="2971800" y="4735513"/>
          <p14:tracePt t="21389" x="2789238" y="4735513"/>
          <p14:tracePt t="21406" x="2501900" y="4729163"/>
          <p14:tracePt t="21423" x="2344738" y="4722813"/>
          <p14:tracePt t="21439" x="2201863" y="4722813"/>
          <p14:tracePt t="21456" x="2097088" y="4722813"/>
          <p14:tracePt t="21473" x="1998663" y="4722813"/>
          <p14:tracePt t="21489" x="1912938" y="4722813"/>
          <p14:tracePt t="21506" x="1841500" y="4722813"/>
          <p14:tracePt t="21523" x="1803400" y="4722813"/>
          <p14:tracePt t="21539" x="1782763" y="4722813"/>
          <p14:tracePt t="21556" x="1776413" y="4722813"/>
          <p14:tracePt t="21614" x="1776413" y="4729163"/>
          <p14:tracePt t="21654" x="1782763" y="4729163"/>
          <p14:tracePt t="21662" x="1789113" y="4729163"/>
          <p14:tracePt t="21670" x="1795463" y="4729163"/>
          <p14:tracePt t="21678" x="1816100" y="4729163"/>
          <p14:tracePt t="21689" x="1828800" y="4729163"/>
          <p14:tracePt t="21706" x="1835150" y="4729163"/>
          <p14:tracePt t="21722" x="1841500" y="4729163"/>
          <p14:tracePt t="21739" x="1847850" y="4729163"/>
          <p14:tracePt t="22422" x="1841500" y="4729163"/>
          <p14:tracePt t="22438" x="1835150" y="4729163"/>
          <p14:tracePt t="22446" x="1828800" y="4729163"/>
          <p14:tracePt t="22462" x="1822450" y="4729163"/>
          <p14:tracePt t="23686" x="1809750" y="4729163"/>
          <p14:tracePt t="23695" x="1795463" y="4729163"/>
          <p14:tracePt t="23697" x="1789113" y="4729163"/>
          <p14:tracePt t="23706" x="1776413" y="4729163"/>
          <p14:tracePt t="23722" x="1751013" y="4729163"/>
          <p14:tracePt t="23739" x="1736725" y="4729163"/>
          <p14:tracePt t="23755" x="1717675" y="4729163"/>
          <p14:tracePt t="23772" x="1711325" y="4729163"/>
          <p14:tracePt t="23974" x="0" y="0"/>
        </p14:tracePtLst>
        <p14:tracePtLst>
          <p14:tracePt t="25172" x="1711325" y="4729163"/>
          <p14:tracePt t="25375" x="1711325" y="4722813"/>
          <p14:tracePt t="25383" x="1698625" y="4683125"/>
          <p14:tracePt t="25399" x="1698625" y="4643438"/>
          <p14:tracePt t="25407" x="1677988" y="4572000"/>
          <p14:tracePt t="25423" x="1665288" y="4494213"/>
          <p14:tracePt t="25439" x="1665288" y="4356100"/>
          <p14:tracePt t="25463" x="1665288" y="4271963"/>
          <p14:tracePt t="25478" x="1665288" y="4198938"/>
          <p14:tracePt t="25489" x="1665288" y="4127500"/>
          <p14:tracePt t="25505" x="1665288" y="4075113"/>
          <p14:tracePt t="25522" x="1665288" y="4030663"/>
          <p14:tracePt t="25539" x="1671638" y="3997325"/>
          <p14:tracePt t="25555" x="1677988" y="3963988"/>
          <p14:tracePt t="25572" x="1677988" y="3932238"/>
          <p14:tracePt t="25589" x="1684338" y="3919538"/>
          <p14:tracePt t="25605" x="1692275" y="3886200"/>
          <p14:tracePt t="25622" x="1698625" y="3840163"/>
          <p14:tracePt t="25639" x="1698625" y="3735388"/>
          <p14:tracePt t="25655" x="1704975" y="3644900"/>
          <p14:tracePt t="25672" x="1704975" y="3579813"/>
          <p14:tracePt t="25689" x="1704975" y="3546475"/>
          <p14:tracePt t="25705" x="1711325" y="3533775"/>
          <p14:tracePt t="25722" x="1711325" y="3527425"/>
          <p14:tracePt t="25739" x="1711325" y="3513138"/>
          <p14:tracePt t="25755" x="1711325" y="3506788"/>
          <p14:tracePt t="25772" x="1711325" y="3500438"/>
          <p14:tracePt t="25788" x="1704975" y="3494088"/>
          <p14:tracePt t="25805" x="1704975" y="3487738"/>
          <p14:tracePt t="25822" x="1704975" y="3475038"/>
          <p14:tracePt t="25838" x="1704975" y="3435350"/>
          <p14:tracePt t="25855" x="1704975" y="3416300"/>
          <p14:tracePt t="25872" x="1698625" y="3395663"/>
          <p14:tracePt t="25888" x="1698625" y="3389313"/>
          <p14:tracePt t="25983" x="1698625" y="3395663"/>
          <p14:tracePt t="25999" x="1692275" y="3395663"/>
          <p14:tracePt t="26010" x="1692275" y="3403600"/>
          <p14:tracePt t="26039" x="1684338" y="3403600"/>
          <p14:tracePt t="26063" x="1671638" y="3403600"/>
          <p14:tracePt t="26071" x="1665288" y="3403600"/>
          <p14:tracePt t="26076" x="1639888" y="3403600"/>
          <p14:tracePt t="26088" x="1587500" y="3403600"/>
          <p14:tracePt t="26105" x="1495425" y="3403600"/>
          <p14:tracePt t="26122" x="1404938" y="3403600"/>
          <p14:tracePt t="26138" x="1293813" y="3403600"/>
          <p14:tracePt t="26155" x="1208088" y="3403600"/>
          <p14:tracePt t="26172" x="1136650" y="3403600"/>
          <p14:tracePt t="26188" x="1096963" y="3403600"/>
          <p14:tracePt t="26205" x="1084263" y="3403600"/>
          <p14:tracePt t="26222" x="1077913" y="3403600"/>
          <p14:tracePt t="26655" x="1084263" y="3409950"/>
          <p14:tracePt t="26663" x="1090613" y="3409950"/>
          <p14:tracePt t="26679" x="1103313" y="3409950"/>
          <p14:tracePt t="26687" x="1103313" y="3416300"/>
          <p14:tracePt t="26695" x="1123950" y="3422650"/>
          <p14:tracePt t="26705" x="1149350" y="3429000"/>
          <p14:tracePt t="26721" x="1182688" y="3435350"/>
          <p14:tracePt t="26738" x="1195388" y="3441700"/>
          <p14:tracePt t="26755" x="1214438" y="3454400"/>
          <p14:tracePt t="26772" x="1235075" y="3454400"/>
          <p14:tracePt t="26788" x="1247775" y="3454400"/>
          <p14:tracePt t="26805" x="1254125" y="3454400"/>
          <p14:tracePt t="26821" x="1266825" y="3462338"/>
          <p14:tracePt t="26838" x="1300163" y="3462338"/>
          <p14:tracePt t="26855" x="1346200" y="3462338"/>
          <p14:tracePt t="26871" x="1384300" y="3468688"/>
          <p14:tracePt t="26888" x="1430338" y="3468688"/>
          <p14:tracePt t="26905" x="1482725" y="3475038"/>
          <p14:tracePt t="26921" x="1541463" y="3475038"/>
          <p14:tracePt t="26938" x="1619250" y="3475038"/>
          <p14:tracePt t="26955" x="1692275" y="3487738"/>
          <p14:tracePt t="26971" x="1770063" y="3487738"/>
          <p14:tracePt t="26988" x="1835150" y="3487738"/>
          <p14:tracePt t="27005" x="1868488" y="3487738"/>
          <p14:tracePt t="27021" x="1874838" y="3487738"/>
          <p14:tracePt t="28007" x="1881188" y="3481388"/>
          <p14:tracePt t="28015" x="1900238" y="3475038"/>
          <p14:tracePt t="28031" x="1906588" y="3462338"/>
          <p14:tracePt t="28039" x="1920875" y="3462338"/>
          <p14:tracePt t="28047" x="1939925" y="3441700"/>
          <p14:tracePt t="28055" x="1946275" y="3416300"/>
          <p14:tracePt t="28072" x="1958975" y="3395663"/>
          <p14:tracePt t="28088" x="1965325" y="3370263"/>
          <p14:tracePt t="28105" x="1965325" y="3336925"/>
          <p14:tracePt t="28122" x="1958975" y="3311525"/>
          <p14:tracePt t="28138" x="1946275" y="3292475"/>
          <p14:tracePt t="28155" x="1933575" y="3265488"/>
          <p14:tracePt t="28171" x="1900238" y="3240088"/>
          <p14:tracePt t="28188" x="1881188" y="3213100"/>
          <p14:tracePt t="28205" x="1854200" y="3187700"/>
          <p14:tracePt t="28221" x="1816100" y="3167063"/>
          <p14:tracePt t="28238" x="1770063" y="3148013"/>
          <p14:tracePt t="28254" x="1684338" y="3128963"/>
          <p14:tracePt t="28272" x="1612900" y="3116263"/>
          <p14:tracePt t="28288" x="1528763" y="3108325"/>
          <p14:tracePt t="28304" x="1476375" y="3108325"/>
          <p14:tracePt t="28321" x="1423988" y="3108325"/>
          <p14:tracePt t="28338" x="1390650" y="3108325"/>
          <p14:tracePt t="28355" x="1358900" y="3108325"/>
          <p14:tracePt t="28371" x="1338263" y="3116263"/>
          <p14:tracePt t="28388" x="1319213" y="3122613"/>
          <p14:tracePt t="28405" x="1300163" y="3128963"/>
          <p14:tracePt t="28421" x="1266825" y="3141663"/>
          <p14:tracePt t="28438" x="1241425" y="3154363"/>
          <p14:tracePt t="28438" x="1235075" y="3154363"/>
          <p14:tracePt t="28455" x="1208088" y="3175000"/>
          <p14:tracePt t="28471" x="1176338" y="3187700"/>
          <p14:tracePt t="28488" x="1143000" y="3219450"/>
          <p14:tracePt t="28505" x="1123950" y="3246438"/>
          <p14:tracePt t="28521" x="1109663" y="3271838"/>
          <p14:tracePt t="28538" x="1096963" y="3284538"/>
          <p14:tracePt t="28555" x="1096963" y="3311525"/>
          <p14:tracePt t="28572" x="1096963" y="3336925"/>
          <p14:tracePt t="28588" x="1096963" y="3363913"/>
          <p14:tracePt t="28605" x="1103313" y="3389313"/>
          <p14:tracePt t="28622" x="1130300" y="3422650"/>
          <p14:tracePt t="28638" x="1155700" y="3448050"/>
          <p14:tracePt t="28655" x="1189038" y="3475038"/>
          <p14:tracePt t="28671" x="1235075" y="3500438"/>
          <p14:tracePt t="28688" x="1273175" y="3513138"/>
          <p14:tracePt t="28704" x="1312863" y="3521075"/>
          <p14:tracePt t="28721" x="1352550" y="3527425"/>
          <p14:tracePt t="28737" x="1397000" y="3540125"/>
          <p14:tracePt t="28754" x="1430338" y="3540125"/>
          <p14:tracePt t="28771" x="1470025" y="3540125"/>
          <p14:tracePt t="28787" x="1501775" y="3540125"/>
          <p14:tracePt t="28804" x="1516063" y="3540125"/>
          <p14:tracePt t="29279" x="1516063" y="3546475"/>
          <p14:tracePt t="29359" x="1508125" y="3546475"/>
          <p14:tracePt t="29367" x="1501775" y="3552825"/>
          <p14:tracePt t="30167" x="1501775" y="3546475"/>
          <p14:tracePt t="30175" x="1495425" y="3546475"/>
          <p14:tracePt t="30183" x="1489075" y="3540125"/>
          <p14:tracePt t="30191" x="1476375" y="3540125"/>
          <p14:tracePt t="30204" x="1463675" y="3533775"/>
          <p14:tracePt t="30220" x="1430338" y="3513138"/>
          <p14:tracePt t="30237" x="1352550" y="3481388"/>
          <p14:tracePt t="30253" x="1266825" y="3454400"/>
          <p14:tracePt t="30270" x="1189038" y="3448050"/>
          <p14:tracePt t="30287" x="1038225" y="3448050"/>
          <p14:tracePt t="30304" x="939800" y="3448050"/>
          <p14:tracePt t="30320" x="836613" y="3462338"/>
          <p14:tracePt t="30337" x="725488" y="3506788"/>
          <p14:tracePt t="30354" x="627063" y="3573463"/>
          <p14:tracePt t="30370" x="522288" y="3657600"/>
          <p14:tracePt t="30387" x="423863" y="3749675"/>
          <p14:tracePt t="30403" x="346075" y="3840163"/>
          <p14:tracePt t="30420" x="261938" y="3911600"/>
          <p14:tracePt t="30437" x="215900" y="3990975"/>
          <p14:tracePt t="30453" x="195263" y="4068763"/>
          <p14:tracePt t="30470" x="182563" y="4148138"/>
          <p14:tracePt t="30487" x="182563" y="4297363"/>
          <p14:tracePt t="30504" x="188913" y="4389438"/>
          <p14:tracePt t="30520" x="222250" y="4460875"/>
          <p14:tracePt t="30537" x="274638" y="4525963"/>
          <p14:tracePt t="30553" x="365125" y="4605338"/>
          <p14:tracePt t="30570" x="423863" y="4670425"/>
          <p14:tracePt t="30587" x="509588" y="4729163"/>
          <p14:tracePt t="30604" x="627063" y="4767263"/>
          <p14:tracePt t="30620" x="738188" y="4794250"/>
          <p14:tracePt t="30637" x="868363" y="4794250"/>
          <p14:tracePt t="30653" x="998538" y="4800600"/>
          <p14:tracePt t="30670" x="1143000" y="4800600"/>
          <p14:tracePt t="30688" x="1201738" y="4800600"/>
          <p14:tracePt t="30705" x="1260475" y="4800600"/>
          <p14:tracePt t="30720" x="1279525" y="4800600"/>
          <p14:tracePt t="30737" x="1287463" y="4800600"/>
          <p14:tracePt t="3283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Error: Infinite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664807"/>
          </a:xfrm>
        </p:spPr>
        <p:txBody>
          <a:bodyPr/>
          <a:lstStyle/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forgetting to update the variable that controls the loop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years = 1;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(years &lt;= 20)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double interest = balance * RATE / 100;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balance = balance + interest;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incrementing instead of decrementing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years = 20;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(years &gt; 0)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double interest = balance * RATE / 100;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balance = balance + interest;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years++;</a:t>
            </a:r>
          </a:p>
          <a:p>
            <a:pPr lvl="2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  <a:p>
            <a:r>
              <a:rPr lang="en-US" dirty="0" smtClean="0"/>
              <a:t>These loops run forever – must kill program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106" x="1417638" y="2474913"/>
          <p14:tracePt t="14220" x="1411288" y="2481263"/>
          <p14:tracePt t="14231" x="1404938" y="2481263"/>
          <p14:tracePt t="14244" x="1397000" y="2489200"/>
          <p14:tracePt t="14252" x="1390650" y="2489200"/>
          <p14:tracePt t="14260" x="1365250" y="2514600"/>
          <p14:tracePt t="14284" x="1358900" y="2533650"/>
          <p14:tracePt t="14300" x="1338263" y="2579688"/>
          <p14:tracePt t="14316" x="1319213" y="2613025"/>
          <p14:tracePt t="14332" x="1312863" y="2644775"/>
          <p14:tracePt t="14348" x="1306513" y="2678113"/>
          <p14:tracePt t="14364" x="1300163" y="2709863"/>
          <p14:tracePt t="14380" x="1300163" y="2743200"/>
          <p14:tracePt t="14396" x="1293813" y="2776538"/>
          <p14:tracePt t="14412" x="1293813" y="2801938"/>
          <p14:tracePt t="14428" x="1293813" y="2820988"/>
          <p14:tracePt t="14444" x="1293813" y="2835275"/>
          <p14:tracePt t="14460" x="1293813" y="2854325"/>
          <p14:tracePt t="14483" x="1293813" y="2873375"/>
          <p14:tracePt t="14493" x="1300163" y="2887663"/>
          <p14:tracePt t="14510" x="1306513" y="2906713"/>
          <p14:tracePt t="14527" x="1319213" y="2932113"/>
          <p14:tracePt t="14544" x="1346200" y="2971800"/>
          <p14:tracePt t="14560" x="1384300" y="3005138"/>
          <p14:tracePt t="14576" x="1417638" y="3043238"/>
          <p14:tracePt t="14593" x="1455738" y="3070225"/>
          <p14:tracePt t="14610" x="1482725" y="3076575"/>
          <p14:tracePt t="14627" x="1495425" y="3082925"/>
          <p14:tracePt t="14804" x="1482725" y="3076575"/>
          <p14:tracePt t="14812" x="1470025" y="3076575"/>
          <p14:tracePt t="14815" x="1463675" y="3063875"/>
          <p14:tracePt t="14826" x="1423988" y="3043238"/>
          <p14:tracePt t="14843" x="1377950" y="3011488"/>
          <p14:tracePt t="14860" x="1300163" y="2932113"/>
          <p14:tracePt t="14877" x="1266825" y="2887663"/>
          <p14:tracePt t="14893" x="1254125" y="2847975"/>
          <p14:tracePt t="14909" x="1241425" y="2827338"/>
          <p14:tracePt t="14926" x="1241425" y="2795588"/>
          <p14:tracePt t="14943" x="1241425" y="2755900"/>
          <p14:tracePt t="14959" x="1241425" y="2730500"/>
          <p14:tracePt t="14976" x="1241425" y="2697163"/>
          <p14:tracePt t="14993" x="1254125" y="2659063"/>
          <p14:tracePt t="15009" x="1279525" y="2625725"/>
          <p14:tracePt t="15026" x="1293813" y="2613025"/>
          <p14:tracePt t="15043" x="1300163" y="2606675"/>
          <p14:tracePt t="15059" x="1306513" y="2598738"/>
          <p14:tracePt t="15076" x="1312863" y="2592388"/>
          <p14:tracePt t="15900" x="1319213" y="2592388"/>
          <p14:tracePt t="15924" x="1319213" y="2586038"/>
          <p14:tracePt t="15933" x="1325563" y="2586038"/>
          <p14:tracePt t="15935" x="1325563" y="2579688"/>
          <p14:tracePt t="15942" x="1338263" y="2566988"/>
          <p14:tracePt t="15959" x="1371600" y="2547938"/>
          <p14:tracePt t="15976" x="1404938" y="2514600"/>
          <p14:tracePt t="15992" x="1449388" y="2489200"/>
          <p14:tracePt t="16009" x="1501775" y="2468563"/>
          <p14:tracePt t="16026" x="1554163" y="2443163"/>
          <p14:tracePt t="16042" x="1606550" y="2422525"/>
          <p14:tracePt t="16059" x="1652588" y="2409825"/>
          <p14:tracePt t="16059" x="1671638" y="2403475"/>
          <p14:tracePt t="16076" x="1730375" y="2390775"/>
          <p14:tracePt t="16092" x="1803400" y="2384425"/>
          <p14:tracePt t="16109" x="1920875" y="2351088"/>
          <p14:tracePt t="16126" x="2038350" y="2325688"/>
          <p14:tracePt t="16142" x="2141538" y="2292350"/>
          <p14:tracePt t="16159" x="2220913" y="2286000"/>
          <p14:tracePt t="16176" x="2286000" y="2266950"/>
          <p14:tracePt t="16192" x="2332038" y="2252663"/>
          <p14:tracePt t="16209" x="2351088" y="2239963"/>
          <p14:tracePt t="16226" x="2357438" y="2239963"/>
          <p14:tracePt t="16356" x="2351088" y="2239963"/>
          <p14:tracePt t="16372" x="2344738" y="2239963"/>
          <p14:tracePt t="16384" x="2338388" y="2239963"/>
          <p14:tracePt t="16388" x="2332038" y="2239963"/>
          <p14:tracePt t="16396" x="2305050" y="2239963"/>
          <p14:tracePt t="16409" x="2273300" y="2239963"/>
          <p14:tracePt t="16425" x="2227263" y="2239963"/>
          <p14:tracePt t="16442" x="2181225" y="2239963"/>
          <p14:tracePt t="16459" x="2149475" y="2239963"/>
          <p14:tracePt t="16475" x="2135188" y="2239963"/>
          <p14:tracePt t="16580" x="2149475" y="2239963"/>
          <p14:tracePt t="16588" x="2162175" y="2239963"/>
          <p14:tracePt t="16595" x="2181225" y="2246313"/>
          <p14:tracePt t="16609" x="2220913" y="2246313"/>
          <p14:tracePt t="16609" x="2305050" y="2246313"/>
          <p14:tracePt t="16625" x="2436813" y="2246313"/>
          <p14:tracePt t="16642" x="2592388" y="2246313"/>
          <p14:tracePt t="16659" x="2762250" y="2252663"/>
          <p14:tracePt t="16659" x="2835275" y="2252663"/>
          <p14:tracePt t="16676" x="3024188" y="2260600"/>
          <p14:tracePt t="16692" x="3187700" y="2260600"/>
          <p14:tracePt t="16709" x="3311525" y="2260600"/>
          <p14:tracePt t="16725" x="3409950" y="2260600"/>
          <p14:tracePt t="16742" x="3448050" y="2260600"/>
          <p14:tracePt t="16759" x="3462338" y="2260600"/>
          <p14:tracePt t="17460" x="3462338" y="2266950"/>
          <p14:tracePt t="17468" x="3462338" y="2273300"/>
          <p14:tracePt t="17476" x="3462338" y="2286000"/>
          <p14:tracePt t="17484" x="3468688" y="2311400"/>
          <p14:tracePt t="17492" x="3475038" y="2357438"/>
          <p14:tracePt t="17508" x="3500438" y="2422525"/>
          <p14:tracePt t="17525" x="3546475" y="2514600"/>
          <p14:tracePt t="17542" x="3605213" y="2619375"/>
          <p14:tracePt t="17558" x="3657600" y="2684463"/>
          <p14:tracePt t="17575" x="3716338" y="2743200"/>
          <p14:tracePt t="17592" x="3762375" y="2768600"/>
          <p14:tracePt t="17608" x="3781425" y="2768600"/>
          <p14:tracePt t="17625" x="3787775" y="2768600"/>
          <p14:tracePt t="17642" x="3794125" y="2755900"/>
          <p14:tracePt t="17658" x="3794125" y="2736850"/>
          <p14:tracePt t="17675" x="3787775" y="2703513"/>
          <p14:tracePt t="17675" x="3781425" y="2697163"/>
          <p14:tracePt t="17692" x="3775075" y="2671763"/>
          <p14:tracePt t="17708" x="3762375" y="2651125"/>
          <p14:tracePt t="17725" x="3741738" y="2632075"/>
          <p14:tracePt t="17742" x="3709988" y="2619375"/>
          <p14:tracePt t="17758" x="3651250" y="2598738"/>
          <p14:tracePt t="17775" x="3565525" y="2598738"/>
          <p14:tracePt t="17792" x="3448050" y="2598738"/>
          <p14:tracePt t="17808" x="3336925" y="2606675"/>
          <p14:tracePt t="17825" x="3219450" y="2632075"/>
          <p14:tracePt t="17841" x="3116263" y="2690813"/>
          <p14:tracePt t="17858" x="3024188" y="2776538"/>
          <p14:tracePt t="17875" x="2978150" y="2887663"/>
          <p14:tracePt t="17875" x="2965450" y="2938463"/>
          <p14:tracePt t="17892" x="2959100" y="3036888"/>
          <p14:tracePt t="17908" x="2990850" y="3148013"/>
          <p14:tracePt t="17925" x="3070225" y="3233738"/>
          <p14:tracePt t="17941" x="3187700" y="3324225"/>
          <p14:tracePt t="17958" x="3317875" y="3363913"/>
          <p14:tracePt t="17975" x="3462338" y="3363913"/>
          <p14:tracePt t="17992" x="3638550" y="3317875"/>
          <p14:tracePt t="18008" x="3814763" y="3213100"/>
          <p14:tracePt t="18025" x="3925888" y="3108325"/>
          <p14:tracePt t="18041" x="3978275" y="3030538"/>
          <p14:tracePt t="18058" x="3978275" y="2946400"/>
          <p14:tracePt t="18075" x="3919538" y="2867025"/>
          <p14:tracePt t="18075" x="3873500" y="2827338"/>
          <p14:tracePt t="18092" x="3762375" y="2743200"/>
          <p14:tracePt t="18108" x="3638550" y="2717800"/>
          <p14:tracePt t="18125" x="3513138" y="2717800"/>
          <p14:tracePt t="18141" x="3395663" y="2749550"/>
          <p14:tracePt t="18158" x="3305175" y="2814638"/>
          <p14:tracePt t="18175" x="3252788" y="2913063"/>
          <p14:tracePt t="18192" x="3246438" y="2990850"/>
          <p14:tracePt t="18208" x="3278188" y="3063875"/>
          <p14:tracePt t="18225" x="3363913" y="3095625"/>
          <p14:tracePt t="18241" x="3481388" y="3108325"/>
          <p14:tracePt t="18258" x="3617913" y="3108325"/>
          <p14:tracePt t="18275" x="3722688" y="3108325"/>
          <p14:tracePt t="18291" x="3762375" y="3101975"/>
          <p14:tracePt t="20364" x="3756025" y="3101975"/>
          <p14:tracePt t="20371" x="3749675" y="3108325"/>
          <p14:tracePt t="20388" x="3741738" y="3116263"/>
          <p14:tracePt t="20396" x="3735388" y="3128963"/>
          <p14:tracePt t="20403" x="3729038" y="3135313"/>
          <p14:tracePt t="20411" x="3709988" y="3160713"/>
          <p14:tracePt t="20424" x="3697288" y="3175000"/>
          <p14:tracePt t="20440" x="3676650" y="3187700"/>
          <p14:tracePt t="20457" x="3657600" y="3213100"/>
          <p14:tracePt t="20474" x="3644900" y="3225800"/>
          <p14:tracePt t="20491" x="3624263" y="3233738"/>
          <p14:tracePt t="20507" x="3611563" y="3246438"/>
          <p14:tracePt t="20524" x="3598863" y="3259138"/>
          <p14:tracePt t="20541" x="3592513" y="3265488"/>
          <p14:tracePt t="20558" x="3586163" y="3271838"/>
          <p14:tracePt t="20574" x="3579813" y="3271838"/>
          <p14:tracePt t="20590" x="3565525" y="3284538"/>
          <p14:tracePt t="20607" x="3559175" y="3292475"/>
          <p14:tracePt t="20644" x="3552825" y="3292475"/>
          <p14:tracePt t="20660" x="3552825" y="3298825"/>
          <p14:tracePt t="20684" x="3546475" y="3298825"/>
          <p14:tracePt t="20699" x="3540125" y="3298825"/>
          <p14:tracePt t="20724" x="3540125" y="3305175"/>
          <p14:tracePt t="20747" x="3533775" y="3305175"/>
          <p14:tracePt t="20763" x="3527425" y="3311525"/>
          <p14:tracePt t="20771" x="3521075" y="3311525"/>
          <p14:tracePt t="20843" x="3513138" y="3311525"/>
          <p14:tracePt t="20851" x="3513138" y="3317875"/>
          <p14:tracePt t="20859" x="3506788" y="3317875"/>
          <p14:tracePt t="20867" x="3494088" y="3317875"/>
          <p14:tracePt t="20875" x="3481388" y="3330575"/>
          <p14:tracePt t="20890" x="3454400" y="3344863"/>
          <p14:tracePt t="20907" x="3403600" y="3357563"/>
          <p14:tracePt t="20924" x="3363913" y="3370263"/>
          <p14:tracePt t="20940" x="3311525" y="3370263"/>
          <p14:tracePt t="20957" x="3246438" y="3376613"/>
          <p14:tracePt t="20974" x="3154363" y="3395663"/>
          <p14:tracePt t="20990" x="3070225" y="3422650"/>
          <p14:tracePt t="21007" x="2990850" y="3448050"/>
          <p14:tracePt t="21024" x="2932113" y="3475038"/>
          <p14:tracePt t="21040" x="2873375" y="3500438"/>
          <p14:tracePt t="21057" x="2835275" y="3521075"/>
          <p14:tracePt t="21074" x="2782888" y="3533775"/>
          <p14:tracePt t="21090" x="2730500" y="3546475"/>
          <p14:tracePt t="21107" x="2671763" y="3579813"/>
          <p14:tracePt t="21124" x="2638425" y="3586163"/>
          <p14:tracePt t="21140" x="2613025" y="3592513"/>
          <p14:tracePt t="21157" x="2598738" y="3598863"/>
          <p14:tracePt t="21174" x="2592388" y="3598863"/>
          <p14:tracePt t="21331" x="2592388" y="3592513"/>
          <p14:tracePt t="21339" x="2586038" y="3592513"/>
          <p14:tracePt t="21363" x="2586038" y="3586163"/>
          <p14:tracePt t="21395" x="2586038" y="3573463"/>
          <p14:tracePt t="21403" x="2586038" y="3565525"/>
          <p14:tracePt t="21411" x="2586038" y="3559175"/>
          <p14:tracePt t="21413" x="2579688" y="3552825"/>
          <p14:tracePt t="21423" x="2573338" y="3527425"/>
          <p14:tracePt t="21440" x="2554288" y="3500438"/>
          <p14:tracePt t="21457" x="2533650" y="3475038"/>
          <p14:tracePt t="21473" x="2508250" y="3435350"/>
          <p14:tracePt t="21490" x="2481263" y="3403600"/>
          <p14:tracePt t="21507" x="2436813" y="3363913"/>
          <p14:tracePt t="21524" x="2422525" y="3344863"/>
          <p14:tracePt t="21540" x="2397125" y="3330575"/>
          <p14:tracePt t="21557" x="2370138" y="3324225"/>
          <p14:tracePt t="21573" x="2357438" y="3324225"/>
          <p14:tracePt t="21590" x="2344738" y="3324225"/>
          <p14:tracePt t="21635" x="2338388" y="3324225"/>
          <p14:tracePt t="21643" x="2338388" y="3330575"/>
          <p14:tracePt t="21659" x="2338388" y="3336925"/>
          <p14:tracePt t="21667" x="2344738" y="3344863"/>
          <p14:tracePt t="21675" x="2384425" y="3376613"/>
          <p14:tracePt t="21690" x="2436813" y="3403600"/>
          <p14:tracePt t="21707" x="2501900" y="3435350"/>
          <p14:tracePt t="21707" x="2547938" y="3454400"/>
          <p14:tracePt t="21723" x="2613025" y="3462338"/>
          <p14:tracePt t="21740" x="2632075" y="3468688"/>
          <p14:tracePt t="21803" x="2625725" y="3462338"/>
          <p14:tracePt t="21811" x="2619375" y="3454400"/>
          <p14:tracePt t="21819" x="2592388" y="3435350"/>
          <p14:tracePt t="21827" x="2481263" y="3357563"/>
          <p14:tracePt t="21842" x="2357438" y="3265488"/>
          <p14:tracePt t="21857" x="2233613" y="3200400"/>
          <p14:tracePt t="21873" x="2155825" y="3160713"/>
          <p14:tracePt t="21890" x="2109788" y="3141663"/>
          <p14:tracePt t="21907" x="2090738" y="3141663"/>
          <p14:tracePt t="21963" x="2103438" y="3154363"/>
          <p14:tracePt t="21971" x="2128838" y="3187700"/>
          <p14:tracePt t="21974" x="2214563" y="3278188"/>
          <p14:tracePt t="21990" x="2311400" y="3344863"/>
          <p14:tracePt t="22007" x="2409825" y="3395663"/>
          <p14:tracePt t="22023" x="2489200" y="3448050"/>
          <p14:tracePt t="22040" x="2547938" y="3475038"/>
          <p14:tracePt t="22056" x="2579688" y="3481388"/>
          <p14:tracePt t="22131" x="2573338" y="3481388"/>
          <p14:tracePt t="22135" x="2566988" y="3468688"/>
          <p14:tracePt t="22140" x="2533650" y="3441700"/>
          <p14:tracePt t="22157" x="2481263" y="3403600"/>
          <p14:tracePt t="22173" x="2430463" y="3363913"/>
          <p14:tracePt t="22190" x="2370138" y="3324225"/>
          <p14:tracePt t="22206" x="2338388" y="3311525"/>
          <p14:tracePt t="22223" x="2325688" y="3311525"/>
          <p14:tracePt t="22299" x="2338388" y="3324225"/>
          <p14:tracePt t="22307" x="2363788" y="3351213"/>
          <p14:tracePt t="22308" x="2403475" y="3376613"/>
          <p14:tracePt t="22323" x="2495550" y="3441700"/>
          <p14:tracePt t="22340" x="2540000" y="3475038"/>
          <p14:tracePt t="22356" x="2573338" y="3487738"/>
          <p14:tracePt t="22373" x="2586038" y="3494088"/>
          <p14:tracePt t="22390" x="2592388" y="3494088"/>
          <p14:tracePt t="22451" x="2586038" y="3494088"/>
          <p14:tracePt t="22459" x="2579688" y="3481388"/>
          <p14:tracePt t="22473" x="2554288" y="3475038"/>
          <p14:tracePt t="22473" x="2508250" y="3422650"/>
          <p14:tracePt t="22490" x="2422525" y="3376613"/>
          <p14:tracePt t="22506" x="2338388" y="3330575"/>
          <p14:tracePt t="22523" x="2246313" y="3292475"/>
          <p14:tracePt t="22540" x="2220913" y="3278188"/>
          <p14:tracePt t="22556" x="2214563" y="3278188"/>
          <p14:tracePt t="22643" x="2220913" y="3278188"/>
          <p14:tracePt t="22658" x="2239963" y="3292475"/>
          <p14:tracePt t="22659" x="2286000" y="3336925"/>
          <p14:tracePt t="22673" x="2351088" y="3376613"/>
          <p14:tracePt t="22690" x="2416175" y="3403600"/>
          <p14:tracePt t="22706" x="2474913" y="3422650"/>
          <p14:tracePt t="22723" x="2520950" y="3441700"/>
          <p14:tracePt t="22740" x="2520950" y="3448050"/>
          <p14:tracePt t="22883" x="2514600" y="3448050"/>
          <p14:tracePt t="26075" x="2514600" y="3441700"/>
          <p14:tracePt t="26083" x="2520950" y="3441700"/>
          <p14:tracePt t="26091" x="2527300" y="3429000"/>
          <p14:tracePt t="26105" x="2533650" y="3422650"/>
          <p14:tracePt t="26105" x="2554288" y="3395663"/>
          <p14:tracePt t="26122" x="2579688" y="3357563"/>
          <p14:tracePt t="26138" x="2606675" y="3298825"/>
          <p14:tracePt t="26155" x="2671763" y="3154363"/>
          <p14:tracePt t="26172" x="2703513" y="3055938"/>
          <p14:tracePt t="26189" x="2709863" y="2946400"/>
          <p14:tracePt t="26206" x="2730500" y="2841625"/>
          <p14:tracePt t="26222" x="2730500" y="2776538"/>
          <p14:tracePt t="26239" x="2730500" y="2730500"/>
          <p14:tracePt t="26256" x="2730500" y="2703513"/>
          <p14:tracePt t="26273" x="2730500" y="2678113"/>
          <p14:tracePt t="26289" x="2730500" y="2651125"/>
          <p14:tracePt t="26306" x="2730500" y="2619375"/>
          <p14:tracePt t="26322" x="2730500" y="2579688"/>
          <p14:tracePt t="26339" x="2730500" y="2533650"/>
          <p14:tracePt t="26356" x="2730500" y="2449513"/>
          <p14:tracePt t="26373" x="2724150" y="2390775"/>
          <p14:tracePt t="26389" x="2724150" y="2357438"/>
          <p14:tracePt t="26406" x="2717800" y="2332038"/>
          <p14:tracePt t="26422" x="2717800" y="2319338"/>
          <p14:tracePt t="26439" x="2709863" y="2319338"/>
          <p14:tracePt t="27620" x="2703513" y="2319338"/>
          <p14:tracePt t="27636" x="2697163" y="2325688"/>
          <p14:tracePt t="27644" x="2684463" y="2325688"/>
          <p14:tracePt t="27655" x="2665413" y="2332038"/>
          <p14:tracePt t="27656" x="2625725" y="2344738"/>
          <p14:tracePt t="27672" x="2547938" y="2357438"/>
          <p14:tracePt t="27689" x="2468563" y="2370138"/>
          <p14:tracePt t="27705" x="2378075" y="2390775"/>
          <p14:tracePt t="27722" x="2311400" y="2403475"/>
          <p14:tracePt t="27739" x="2227263" y="2422525"/>
          <p14:tracePt t="27755" x="2149475" y="2449513"/>
          <p14:tracePt t="27772" x="2011363" y="2481263"/>
          <p14:tracePt t="27789" x="1952625" y="2495550"/>
          <p14:tracePt t="27805" x="1900238" y="2501900"/>
          <p14:tracePt t="27822" x="1854200" y="2501900"/>
          <p14:tracePt t="27839" x="1828800" y="2508250"/>
          <p14:tracePt t="27856" x="1803400" y="2508250"/>
          <p14:tracePt t="27872" x="1782763" y="2508250"/>
          <p14:tracePt t="27889" x="1770063" y="2508250"/>
          <p14:tracePt t="27905" x="1763713" y="2514600"/>
          <p14:tracePt t="27922" x="1757363" y="2520950"/>
          <p14:tracePt t="27939" x="1751013" y="2527300"/>
          <p14:tracePt t="27955" x="1744663" y="2527300"/>
          <p14:tracePt t="27972" x="1730375" y="2533650"/>
          <p14:tracePt t="28012" x="1724025" y="2540000"/>
          <p14:tracePt t="28028" x="1717675" y="2540000"/>
          <p14:tracePt t="28060" x="1711325" y="2540000"/>
          <p14:tracePt t="28084" x="1704975" y="2540000"/>
          <p14:tracePt t="28108" x="1698625" y="2540000"/>
          <p14:tracePt t="28140" x="1692275" y="2540000"/>
          <p14:tracePt t="28300" x="1692275" y="2533650"/>
          <p14:tracePt t="28308" x="1692275" y="2527300"/>
          <p14:tracePt t="28324" x="1698625" y="2527300"/>
          <p14:tracePt t="28340" x="1698625" y="2520950"/>
          <p14:tracePt t="28344" x="1704975" y="2520950"/>
          <p14:tracePt t="28355" x="1704975" y="2514600"/>
          <p14:tracePt t="28372" x="1711325" y="2514600"/>
          <p14:tracePt t="28388" x="1717675" y="2508250"/>
          <p14:tracePt t="28405" x="1717675" y="2501900"/>
          <p14:tracePt t="28422" x="1724025" y="2501900"/>
          <p14:tracePt t="28468" x="1730375" y="2501900"/>
          <p14:tracePt t="28492" x="1736725" y="2501900"/>
          <p14:tracePt t="28652" x="1744663" y="2501900"/>
          <p14:tracePt t="28660" x="1744663" y="2508250"/>
          <p14:tracePt t="28668" x="1736725" y="2508250"/>
          <p14:tracePt t="28674" x="1730375" y="2508250"/>
          <p14:tracePt t="28688" x="1724025" y="2514600"/>
          <p14:tracePt t="28705" x="1717675" y="2514600"/>
          <p14:tracePt t="28722" x="1704975" y="2514600"/>
          <p14:tracePt t="28738" x="1698625" y="2514600"/>
          <p14:tracePt t="28788" x="1692275" y="2514600"/>
          <p14:tracePt t="29324" x="1698625" y="2514600"/>
          <p14:tracePt t="29333" x="1711325" y="2514600"/>
          <p14:tracePt t="29340" x="1724025" y="2514600"/>
          <p14:tracePt t="29355" x="1736725" y="2514600"/>
          <p14:tracePt t="29355" x="1751013" y="2514600"/>
          <p14:tracePt t="29372" x="1757363" y="2514600"/>
          <p14:tracePt t="29372" x="1763713" y="2514600"/>
          <p14:tracePt t="29620" x="1770063" y="2514600"/>
          <p14:tracePt t="29633" x="1776413" y="2514600"/>
          <p14:tracePt t="29638" x="1795463" y="2508250"/>
          <p14:tracePt t="29638" x="1822450" y="2501900"/>
          <p14:tracePt t="29655" x="1881188" y="2501900"/>
          <p14:tracePt t="29671" x="1973263" y="2501900"/>
          <p14:tracePt t="29688" x="2051050" y="2501900"/>
          <p14:tracePt t="29705" x="2128838" y="2501900"/>
          <p14:tracePt t="29721" x="2201863" y="2501900"/>
          <p14:tracePt t="29738" x="2279650" y="2501900"/>
          <p14:tracePt t="29754" x="2332038" y="2501900"/>
          <p14:tracePt t="29771" x="2397125" y="2501900"/>
          <p14:tracePt t="29788" x="2474913" y="2501900"/>
          <p14:tracePt t="29804" x="2533650" y="2501900"/>
          <p14:tracePt t="29821" x="2619375" y="2501900"/>
          <p14:tracePt t="29838" x="2697163" y="2501900"/>
          <p14:tracePt t="29854" x="2782888" y="2501900"/>
          <p14:tracePt t="29871" x="2879725" y="2501900"/>
          <p14:tracePt t="29888" x="2965450" y="2501900"/>
          <p14:tracePt t="29904" x="3049588" y="2501900"/>
          <p14:tracePt t="29921" x="3116263" y="2501900"/>
          <p14:tracePt t="29938" x="3175000" y="2501900"/>
          <p14:tracePt t="29954" x="3206750" y="2501900"/>
          <p14:tracePt t="29971" x="3225800" y="2495550"/>
          <p14:tracePt t="29988" x="3240088" y="2495550"/>
          <p14:tracePt t="30524" x="3233738" y="2495550"/>
          <p14:tracePt t="30556" x="3225800" y="2495550"/>
          <p14:tracePt t="30628" x="3219450" y="2495550"/>
          <p14:tracePt t="30651" x="3213100" y="2495550"/>
          <p14:tracePt t="30660" x="3206750" y="2495550"/>
          <p14:tracePt t="30668" x="3194050" y="2495550"/>
          <p14:tracePt t="30676" x="3181350" y="2495550"/>
          <p14:tracePt t="30688" x="3160713" y="2501900"/>
          <p14:tracePt t="30704" x="3108325" y="2501900"/>
          <p14:tracePt t="30721" x="3049588" y="2501900"/>
          <p14:tracePt t="30737" x="2971800" y="2501900"/>
          <p14:tracePt t="30754" x="2873375" y="2501900"/>
          <p14:tracePt t="30771" x="2768600" y="2501900"/>
          <p14:tracePt t="30787" x="2638425" y="2501900"/>
          <p14:tracePt t="30804" x="2547938" y="2501900"/>
          <p14:tracePt t="30821" x="2455863" y="2508250"/>
          <p14:tracePt t="30837" x="2384425" y="2514600"/>
          <p14:tracePt t="30854" x="2311400" y="2520950"/>
          <p14:tracePt t="30871" x="2239963" y="2527300"/>
          <p14:tracePt t="30888" x="2168525" y="2533650"/>
          <p14:tracePt t="30904" x="2090738" y="2554288"/>
          <p14:tracePt t="30921" x="2017713" y="2560638"/>
          <p14:tracePt t="30937" x="1965325" y="2566988"/>
          <p14:tracePt t="30954" x="1933575" y="2573338"/>
          <p14:tracePt t="30971" x="1912938" y="2579688"/>
          <p14:tracePt t="30987" x="1900238" y="2586038"/>
          <p14:tracePt t="31132" x="1906588" y="2579688"/>
          <p14:tracePt t="31148" x="1912938" y="2573338"/>
          <p14:tracePt t="31156" x="1920875" y="2573338"/>
          <p14:tracePt t="31164" x="1927225" y="2573338"/>
          <p14:tracePt t="31172" x="1946275" y="2573338"/>
          <p14:tracePt t="31187" x="1992313" y="2573338"/>
          <p14:tracePt t="31204" x="2024063" y="2566988"/>
          <p14:tracePt t="31221" x="2070100" y="2566988"/>
          <p14:tracePt t="31237" x="2109788" y="2566988"/>
          <p14:tracePt t="31254" x="2155825" y="2566988"/>
          <p14:tracePt t="31271" x="2220913" y="2566988"/>
          <p14:tracePt t="31287" x="2286000" y="2566988"/>
          <p14:tracePt t="31304" x="2344738" y="2566988"/>
          <p14:tracePt t="31321" x="2443163" y="2573338"/>
          <p14:tracePt t="31337" x="2547938" y="2579688"/>
          <p14:tracePt t="31354" x="2644775" y="2579688"/>
          <p14:tracePt t="31370" x="2709863" y="2586038"/>
          <p14:tracePt t="31387" x="2743200" y="2586038"/>
          <p14:tracePt t="31404" x="2749550" y="2592388"/>
          <p14:tracePt t="31604" x="2755900" y="2586038"/>
          <p14:tracePt t="31612" x="2755900" y="2579688"/>
          <p14:tracePt t="31612" x="2755900" y="2566988"/>
          <p14:tracePt t="31621" x="2768600" y="2547938"/>
          <p14:tracePt t="31644" x="2782888" y="2514600"/>
          <p14:tracePt t="31654" x="2795588" y="2481263"/>
          <p14:tracePt t="31670" x="2801938" y="2455863"/>
          <p14:tracePt t="31687" x="2808288" y="2436813"/>
          <p14:tracePt t="31704" x="2808288" y="2416175"/>
          <p14:tracePt t="31721" x="2808288" y="2403475"/>
          <p14:tracePt t="31737" x="2795588" y="2384425"/>
          <p14:tracePt t="31754" x="2789238" y="2363788"/>
          <p14:tracePt t="31770" x="2782888" y="2344738"/>
          <p14:tracePt t="31787" x="2762250" y="2332038"/>
          <p14:tracePt t="31804" x="2697163" y="2319338"/>
          <p14:tracePt t="31820" x="2598738" y="2319338"/>
          <p14:tracePt t="31837" x="2481263" y="2319338"/>
          <p14:tracePt t="31854" x="2351088" y="2319338"/>
          <p14:tracePt t="31870" x="2246313" y="2319338"/>
          <p14:tracePt t="31887" x="2181225" y="2311400"/>
          <p14:tracePt t="31904" x="2162175" y="2311400"/>
          <p14:tracePt t="32028" x="2174875" y="2311400"/>
          <p14:tracePt t="32036" x="2208213" y="2311400"/>
          <p14:tracePt t="32040" x="2311400" y="2311400"/>
          <p14:tracePt t="32054" x="2436813" y="2311400"/>
          <p14:tracePt t="32070" x="2566988" y="2311400"/>
          <p14:tracePt t="32087" x="2644775" y="2311400"/>
          <p14:tracePt t="32103" x="2659063" y="2311400"/>
          <p14:tracePt t="32148" x="2651125" y="2311400"/>
          <p14:tracePt t="32156" x="2644775" y="2311400"/>
          <p14:tracePt t="32164" x="2619375" y="2311400"/>
          <p14:tracePt t="32172" x="2527300" y="2311400"/>
          <p14:tracePt t="32187" x="2416175" y="2311400"/>
          <p14:tracePt t="32204" x="2266950" y="2311400"/>
          <p14:tracePt t="32220" x="2214563" y="2311400"/>
          <p14:tracePt t="32237" x="2208213" y="2311400"/>
          <p14:tracePt t="32316" x="2214563" y="2311400"/>
          <p14:tracePt t="32324" x="2220913" y="2311400"/>
          <p14:tracePt t="32332" x="2227263" y="2305050"/>
          <p14:tracePt t="32337" x="2260600" y="2298700"/>
          <p14:tracePt t="32353" x="2273300" y="2292350"/>
          <p14:tracePt t="32370" x="2286000" y="2286000"/>
          <p14:tracePt t="32900" x="2292350" y="2286000"/>
          <p14:tracePt t="32908" x="2305050" y="2298700"/>
          <p14:tracePt t="32916" x="2325688" y="2298700"/>
          <p14:tracePt t="32924" x="2384425" y="2311400"/>
          <p14:tracePt t="32937" x="2455863" y="2332038"/>
          <p14:tracePt t="32953" x="2527300" y="2344738"/>
          <p14:tracePt t="32970" x="2619375" y="2344738"/>
          <p14:tracePt t="32987" x="2671763" y="2344738"/>
          <p14:tracePt t="33003" x="2717800" y="2325688"/>
          <p14:tracePt t="33020" x="2736850" y="2298700"/>
          <p14:tracePt t="33037" x="2762250" y="2273300"/>
          <p14:tracePt t="33053" x="2776538" y="2246313"/>
          <p14:tracePt t="33070" x="2776538" y="2208213"/>
          <p14:tracePt t="33087" x="2776538" y="2174875"/>
          <p14:tracePt t="33103" x="2776538" y="2149475"/>
          <p14:tracePt t="33120" x="2776538" y="2128838"/>
          <p14:tracePt t="33137" x="2749550" y="2109788"/>
          <p14:tracePt t="33153" x="2717800" y="2070100"/>
          <p14:tracePt t="33170" x="2665413" y="2038350"/>
          <p14:tracePt t="33186" x="2592388" y="2024063"/>
          <p14:tracePt t="33203" x="2443163" y="2017713"/>
          <p14:tracePt t="33220" x="2344738" y="2017713"/>
          <p14:tracePt t="33236" x="2246313" y="2017713"/>
          <p14:tracePt t="33253" x="2168525" y="2024063"/>
          <p14:tracePt t="33270" x="2063750" y="2051050"/>
          <p14:tracePt t="33286" x="2011363" y="2070100"/>
          <p14:tracePt t="33303" x="1973263" y="2097088"/>
          <p14:tracePt t="33320" x="1933575" y="2141538"/>
          <p14:tracePt t="33337" x="1906588" y="2181225"/>
          <p14:tracePt t="33353" x="1893888" y="2214563"/>
          <p14:tracePt t="33370" x="1893888" y="2233613"/>
          <p14:tracePt t="33386" x="1893888" y="2252663"/>
          <p14:tracePt t="33403" x="1912938" y="2266950"/>
          <p14:tracePt t="33420" x="1939925" y="2286000"/>
          <p14:tracePt t="33436" x="1998663" y="2319338"/>
          <p14:tracePt t="33454" x="2097088" y="2319338"/>
          <p14:tracePt t="33470" x="2174875" y="2332038"/>
          <p14:tracePt t="33487" x="2246313" y="2332038"/>
          <p14:tracePt t="33504" x="2273300" y="2332038"/>
          <p14:tracePt t="33520" x="2279650" y="2332038"/>
          <p14:tracePt t="34188" x="2292350" y="2332038"/>
          <p14:tracePt t="34196" x="2305050" y="2325688"/>
          <p14:tracePt t="34204" x="2332038" y="2319338"/>
          <p14:tracePt t="34219" x="2363788" y="2311400"/>
          <p14:tracePt t="34220" x="2409825" y="2286000"/>
          <p14:tracePt t="34236" x="2455863" y="2246313"/>
          <p14:tracePt t="34253" x="2501900" y="2201863"/>
          <p14:tracePt t="34269" x="2501900" y="2168525"/>
          <p14:tracePt t="34286" x="2501900" y="2149475"/>
          <p14:tracePt t="34303" x="2462213" y="2109788"/>
          <p14:tracePt t="34319" x="2403475" y="2044700"/>
          <p14:tracePt t="34336" x="2305050" y="1979613"/>
          <p14:tracePt t="34353" x="2193925" y="1933575"/>
          <p14:tracePt t="34369" x="2097088" y="1920875"/>
          <p14:tracePt t="34386" x="2017713" y="1920875"/>
          <p14:tracePt t="34403" x="1952625" y="1939925"/>
          <p14:tracePt t="34420" x="1862138" y="2024063"/>
          <p14:tracePt t="34436" x="1847850" y="2122488"/>
          <p14:tracePt t="34453" x="1847850" y="2227263"/>
          <p14:tracePt t="34469" x="1906588" y="2332038"/>
          <p14:tracePt t="34486" x="2011363" y="2403475"/>
          <p14:tracePt t="34503" x="2122488" y="2443163"/>
          <p14:tracePt t="34519" x="2227263" y="2449513"/>
          <p14:tracePt t="34536" x="2325688" y="2430463"/>
          <p14:tracePt t="34553" x="2370138" y="2409825"/>
          <p14:tracePt t="34569" x="2384425" y="2397125"/>
          <p14:tracePt t="34604" x="2384425" y="2384425"/>
          <p14:tracePt t="34628" x="2370138" y="2378075"/>
          <p14:tracePt t="34639" x="2370138" y="2370138"/>
          <p14:tracePt t="34644" x="2357438" y="2370138"/>
          <p14:tracePt t="34653" x="2357438" y="2363788"/>
          <p14:tracePt t="34764" x="2351088" y="2363788"/>
          <p14:tracePt t="34964" x="2363788" y="2363788"/>
          <p14:tracePt t="34972" x="2378075" y="2363788"/>
          <p14:tracePt t="34986" x="2403475" y="2363788"/>
          <p14:tracePt t="34986" x="2455863" y="2363788"/>
          <p14:tracePt t="35002" x="2520950" y="2363788"/>
          <p14:tracePt t="35019" x="2573338" y="2363788"/>
          <p14:tracePt t="35036" x="2592388" y="2351088"/>
          <p14:tracePt t="35052" x="2613025" y="2332038"/>
          <p14:tracePt t="35069" x="2632075" y="2305050"/>
          <p14:tracePt t="35086" x="2638425" y="2266950"/>
          <p14:tracePt t="35102" x="2644775" y="2227263"/>
          <p14:tracePt t="35119" x="2644775" y="2193925"/>
          <p14:tracePt t="35136" x="2625725" y="2155825"/>
          <p14:tracePt t="35152" x="2598738" y="2135188"/>
          <p14:tracePt t="35169" x="2540000" y="2097088"/>
          <p14:tracePt t="35186" x="2430463" y="2076450"/>
          <p14:tracePt t="35202" x="2319338" y="2076450"/>
          <p14:tracePt t="35219" x="2116138" y="2097088"/>
          <p14:tracePt t="35236" x="1973263" y="2174875"/>
          <p14:tracePt t="35252" x="1881188" y="2273300"/>
          <p14:tracePt t="35269" x="1868488" y="2344738"/>
          <p14:tracePt t="35286" x="1906588" y="2409825"/>
          <p14:tracePt t="35302" x="1985963" y="2455863"/>
          <p14:tracePt t="35319" x="2103438" y="2462213"/>
          <p14:tracePt t="35336" x="2220913" y="2462213"/>
          <p14:tracePt t="35352" x="2344738" y="2449513"/>
          <p14:tracePt t="35369" x="2416175" y="2403475"/>
          <p14:tracePt t="35386" x="2474913" y="2344738"/>
          <p14:tracePt t="35402" x="2495550" y="2286000"/>
          <p14:tracePt t="35419" x="2495550" y="2233613"/>
          <p14:tracePt t="35419" x="2481263" y="2201863"/>
          <p14:tracePt t="35436" x="2449513" y="2155825"/>
          <p14:tracePt t="35452" x="2397125" y="2141538"/>
          <p14:tracePt t="35469" x="2325688" y="2141538"/>
          <p14:tracePt t="35485" x="2260600" y="2168525"/>
          <p14:tracePt t="35502" x="2168525" y="2239963"/>
          <p14:tracePt t="35519" x="2128838" y="2286000"/>
          <p14:tracePt t="35536" x="2122488" y="2305050"/>
          <p14:tracePt t="35552" x="2141538" y="2338388"/>
          <p14:tracePt t="35569" x="2208213" y="2344738"/>
          <p14:tracePt t="35586" x="2325688" y="2344738"/>
          <p14:tracePt t="35602" x="2468563" y="2325688"/>
          <p14:tracePt t="35619" x="2540000" y="2305050"/>
          <p14:tracePt t="35635" x="2566988" y="2273300"/>
          <p14:tracePt t="35652" x="2560638" y="2260600"/>
          <p14:tracePt t="35669" x="2540000" y="2252663"/>
          <p14:tracePt t="35686" x="2501900" y="2246313"/>
          <p14:tracePt t="35702" x="2481263" y="2246313"/>
          <p14:tracePt t="35719" x="2468563" y="2260600"/>
          <p14:tracePt t="35735" x="2462213" y="2266950"/>
          <p14:tracePt t="35752" x="2455863" y="2266950"/>
          <p14:tracePt t="36732" x="2455863" y="2273300"/>
          <p14:tracePt t="36741" x="2449513" y="2273300"/>
          <p14:tracePt t="36748" x="2430463" y="2286000"/>
          <p14:tracePt t="36756" x="2370138" y="2305050"/>
          <p14:tracePt t="36769" x="2286000" y="2344738"/>
          <p14:tracePt t="36785" x="2162175" y="2397125"/>
          <p14:tracePt t="36802" x="2051050" y="2455863"/>
          <p14:tracePt t="36818" x="1958975" y="2501900"/>
          <p14:tracePt t="36835" x="1847850" y="2547938"/>
          <p14:tracePt t="36852" x="1789113" y="2566988"/>
          <p14:tracePt t="36869" x="1757363" y="2573338"/>
          <p14:tracePt t="36885" x="1698625" y="2592388"/>
          <p14:tracePt t="36902" x="1646238" y="2606675"/>
          <p14:tracePt t="36918" x="1587500" y="2619375"/>
          <p14:tracePt t="36935" x="1554163" y="2619375"/>
          <p14:tracePt t="36952" x="1528763" y="2619375"/>
          <p14:tracePt t="36969" x="1522413" y="2619375"/>
          <p14:tracePt t="36985" x="1516063" y="2619375"/>
          <p14:tracePt t="37180" x="1516063" y="2613025"/>
          <p14:tracePt t="37188" x="1516063" y="2606675"/>
          <p14:tracePt t="37202" x="1508125" y="2606675"/>
          <p14:tracePt t="37202" x="1508125" y="2592388"/>
          <p14:tracePt t="37218" x="1508125" y="2586038"/>
          <p14:tracePt t="37235" x="1508125" y="2579688"/>
          <p14:tracePt t="37459" x="1516063" y="2579688"/>
          <p14:tracePt t="37468" x="1528763" y="2579688"/>
          <p14:tracePt t="37476" x="1541463" y="2579688"/>
          <p14:tracePt t="37484" x="1566863" y="2579688"/>
          <p14:tracePt t="37492" x="1593850" y="2579688"/>
          <p14:tracePt t="37501" x="1658938" y="2579688"/>
          <p14:tracePt t="37518" x="1724025" y="2579688"/>
          <p14:tracePt t="37535" x="1795463" y="2579688"/>
          <p14:tracePt t="37552" x="1868488" y="2579688"/>
          <p14:tracePt t="37568" x="1912938" y="2579688"/>
          <p14:tracePt t="37585" x="1958975" y="2579688"/>
          <p14:tracePt t="37601" x="2011363" y="2579688"/>
          <p14:tracePt t="37618" x="2076450" y="2579688"/>
          <p14:tracePt t="37635" x="2162175" y="2579688"/>
          <p14:tracePt t="37651" x="2319338" y="2579688"/>
          <p14:tracePt t="37668" x="2449513" y="2579688"/>
          <p14:tracePt t="37685" x="2579688" y="2586038"/>
          <p14:tracePt t="37701" x="2730500" y="2586038"/>
          <p14:tracePt t="37718" x="2854325" y="2586038"/>
          <p14:tracePt t="37735" x="2971800" y="2586038"/>
          <p14:tracePt t="37751" x="3089275" y="2586038"/>
          <p14:tracePt t="37768" x="3175000" y="2586038"/>
          <p14:tracePt t="37785" x="3259138" y="2586038"/>
          <p14:tracePt t="37801" x="3330575" y="2586038"/>
          <p14:tracePt t="37818" x="3376613" y="2586038"/>
          <p14:tracePt t="37835" x="3395663" y="2586038"/>
          <p14:tracePt t="37851" x="3403600" y="2586038"/>
          <p14:tracePt t="38555" x="3395663" y="2586038"/>
          <p14:tracePt t="38563" x="3389313" y="2586038"/>
          <p14:tracePt t="38571" x="3376613" y="2586038"/>
          <p14:tracePt t="38577" x="3351213" y="2586038"/>
          <p14:tracePt t="38585" x="3265488" y="2586038"/>
          <p14:tracePt t="38601" x="3181350" y="2586038"/>
          <p14:tracePt t="38618" x="3076575" y="2592388"/>
          <p14:tracePt t="38634" x="2946400" y="2598738"/>
          <p14:tracePt t="38651" x="2717800" y="2613025"/>
          <p14:tracePt t="38668" x="2527300" y="2613025"/>
          <p14:tracePt t="38684" x="2351088" y="2613025"/>
          <p14:tracePt t="38701" x="2233613" y="2598738"/>
          <p14:tracePt t="38718" x="2135188" y="2592388"/>
          <p14:tracePt t="38734" x="2109788" y="2592388"/>
          <p14:tracePt t="38827" x="2116138" y="2592388"/>
          <p14:tracePt t="38835" x="2135188" y="2592388"/>
          <p14:tracePt t="38852" x="2149475" y="2592388"/>
          <p14:tracePt t="38852" x="2187575" y="2592388"/>
          <p14:tracePt t="38868" x="2292350" y="2592388"/>
          <p14:tracePt t="38884" x="2462213" y="2592388"/>
          <p14:tracePt t="38901" x="2659063" y="2598738"/>
          <p14:tracePt t="38918" x="2894013" y="2598738"/>
          <p14:tracePt t="38934" x="3095625" y="2598738"/>
          <p14:tracePt t="38951" x="3252788" y="2598738"/>
          <p14:tracePt t="38967" x="3363913" y="2598738"/>
          <p14:tracePt t="38984" x="3448050" y="2598738"/>
          <p14:tracePt t="39001" x="3487738" y="2606675"/>
          <p14:tracePt t="39018" x="3500438" y="2606675"/>
          <p14:tracePt t="41955" x="3506788" y="2606675"/>
          <p14:tracePt t="41964" x="3521075" y="2606675"/>
          <p14:tracePt t="41971" x="3533775" y="2598738"/>
          <p14:tracePt t="41987" x="3546475" y="2598738"/>
          <p14:tracePt t="41995" x="3559175" y="2592388"/>
          <p14:tracePt t="42003" x="3573463" y="2592388"/>
          <p14:tracePt t="42016" x="3579813" y="2592388"/>
          <p14:tracePt t="42139" x="3573463" y="2592388"/>
          <p14:tracePt t="42147" x="3565525" y="2586038"/>
          <p14:tracePt t="42164" x="3559175" y="2586038"/>
          <p14:tracePt t="42171" x="3552825" y="2586038"/>
          <p14:tracePt t="42172" x="3546475" y="2579688"/>
          <p14:tracePt t="42183" x="3533775" y="2579688"/>
          <p14:tracePt t="42200" x="3506788" y="2579688"/>
          <p14:tracePt t="42216" x="3462338" y="2579688"/>
          <p14:tracePt t="42233" x="3429000" y="2579688"/>
          <p14:tracePt t="42250" x="3395663" y="2579688"/>
          <p14:tracePt t="42266" x="3376613" y="2579688"/>
          <p14:tracePt t="42283" x="3351213" y="2579688"/>
          <p14:tracePt t="42299" x="3344863" y="2573338"/>
          <p14:tracePt t="43627" x="3336925" y="2573338"/>
          <p14:tracePt t="43635" x="3324225" y="2560638"/>
          <p14:tracePt t="43643" x="3317875" y="2560638"/>
          <p14:tracePt t="43651" x="3271838" y="2527300"/>
          <p14:tracePt t="43667" x="3233738" y="2495550"/>
          <p14:tracePt t="43683" x="3101975" y="2436813"/>
          <p14:tracePt t="43700" x="3011488" y="2416175"/>
          <p14:tracePt t="43717" x="2946400" y="2409825"/>
          <p14:tracePt t="43733" x="2894013" y="2403475"/>
          <p14:tracePt t="43750" x="2854325" y="2403475"/>
          <p14:tracePt t="43767" x="2835275" y="2403475"/>
          <p14:tracePt t="43783" x="2808288" y="2403475"/>
          <p14:tracePt t="43800" x="2801938" y="2403475"/>
          <p14:tracePt t="43817" x="2795588" y="2403475"/>
          <p14:tracePt t="43833" x="2776538" y="2403475"/>
          <p14:tracePt t="43850" x="2755900" y="2403475"/>
          <p14:tracePt t="43867" x="2730500" y="2397125"/>
          <p14:tracePt t="43883" x="2671763" y="2384425"/>
          <p14:tracePt t="43900" x="2573338" y="2357438"/>
          <p14:tracePt t="43917" x="2514600" y="2351088"/>
          <p14:tracePt t="43933" x="2455863" y="2351088"/>
          <p14:tracePt t="43950" x="2436813" y="2351088"/>
          <p14:tracePt t="43967" x="2422525" y="2351088"/>
          <p14:tracePt t="44076" x="2422525" y="2357438"/>
          <p14:tracePt t="44084" x="2436813" y="2363788"/>
          <p14:tracePt t="44100" x="2443163" y="2378075"/>
          <p14:tracePt t="44100" x="2481263" y="2422525"/>
          <p14:tracePt t="44116" x="2508250" y="2462213"/>
          <p14:tracePt t="44133" x="2540000" y="2495550"/>
          <p14:tracePt t="44150" x="2547938" y="2533650"/>
          <p14:tracePt t="44166" x="2560638" y="2560638"/>
          <p14:tracePt t="44183" x="2560638" y="2566988"/>
          <p14:tracePt t="44200" x="2554288" y="2586038"/>
          <p14:tracePt t="44216" x="2540000" y="2598738"/>
          <p14:tracePt t="44233" x="2501900" y="2638425"/>
          <p14:tracePt t="44250" x="2449513" y="2678113"/>
          <p14:tracePt t="44266" x="2390775" y="2724150"/>
          <p14:tracePt t="44283" x="2338388" y="2762250"/>
          <p14:tracePt t="44300" x="2279650" y="2820988"/>
          <p14:tracePt t="44316" x="2246313" y="2847975"/>
          <p14:tracePt t="44333" x="2246313" y="2873375"/>
          <p14:tracePt t="44350" x="2273300" y="2900363"/>
          <p14:tracePt t="44366" x="2325688" y="2952750"/>
          <p14:tracePt t="44383" x="2422525" y="2990850"/>
          <p14:tracePt t="44400" x="2527300" y="3017838"/>
          <p14:tracePt t="44416" x="2592388" y="3043238"/>
          <p14:tracePt t="44433" x="2619375" y="3049588"/>
          <p14:tracePt t="44450" x="2619375" y="3055938"/>
          <p14:tracePt t="44484" x="2613025" y="3063875"/>
          <p14:tracePt t="44484" x="2606675" y="3070225"/>
          <p14:tracePt t="44500" x="2540000" y="3070225"/>
          <p14:tracePt t="44516" x="2468563" y="3070225"/>
          <p14:tracePt t="44533" x="2403475" y="3070225"/>
          <p14:tracePt t="44550" x="2363788" y="3070225"/>
          <p14:tracePt t="44566" x="2338388" y="3076575"/>
          <p14:tracePt t="44583" x="2325688" y="3082925"/>
          <p14:tracePt t="44628" x="2325688" y="3089275"/>
          <p14:tracePt t="44636" x="2332038" y="3095625"/>
          <p14:tracePt t="44644" x="2344738" y="3095625"/>
          <p14:tracePt t="44651" x="2397125" y="3108325"/>
          <p14:tracePt t="44666" x="2474913" y="3108325"/>
          <p14:tracePt t="44683" x="2573338" y="3116263"/>
          <p14:tracePt t="44700" x="2644775" y="3116263"/>
          <p14:tracePt t="44764" x="2632075" y="3116263"/>
          <p14:tracePt t="44772" x="2619375" y="3116263"/>
          <p14:tracePt t="44785" x="2592388" y="3108325"/>
          <p14:tracePt t="44785" x="2520950" y="3095625"/>
          <p14:tracePt t="44800" x="2449513" y="3095625"/>
          <p14:tracePt t="44816" x="2416175" y="3095625"/>
          <p14:tracePt t="44833" x="2397125" y="3095625"/>
          <p14:tracePt t="44850" x="2397125" y="3101975"/>
          <p14:tracePt t="44900" x="2403475" y="3108325"/>
          <p14:tracePt t="44908" x="2416175" y="3108325"/>
          <p14:tracePt t="44911" x="2436813" y="3116263"/>
          <p14:tracePt t="44918" x="2462213" y="3116263"/>
          <p14:tracePt t="46292" x="2455863" y="3101975"/>
          <p14:tracePt t="46297" x="2449513" y="3101975"/>
          <p14:tracePt t="46303" x="2436813" y="3089275"/>
          <p14:tracePt t="46316" x="2416175" y="3055938"/>
          <p14:tracePt t="46332" x="2397125" y="3030538"/>
          <p14:tracePt t="46349" x="2363788" y="2984500"/>
          <p14:tracePt t="46366" x="2344738" y="2946400"/>
          <p14:tracePt t="46382" x="2311400" y="2900363"/>
          <p14:tracePt t="46399" x="2273300" y="2854325"/>
          <p14:tracePt t="46416" x="2214563" y="2801938"/>
          <p14:tracePt t="46432" x="2149475" y="2749550"/>
          <p14:tracePt t="46449" x="2103438" y="2709863"/>
          <p14:tracePt t="46466" x="2076450" y="2671763"/>
          <p14:tracePt t="46482" x="2051050" y="2665413"/>
          <p14:tracePt t="46499" x="2032000" y="2651125"/>
          <p14:tracePt t="46515" x="2024063" y="2651125"/>
          <p14:tracePt t="46532" x="2017713" y="2651125"/>
          <p14:tracePt t="46549" x="2011363" y="2638425"/>
          <p14:tracePt t="46566" x="1998663" y="2619375"/>
          <p14:tracePt t="46582" x="1973263" y="2586038"/>
          <p14:tracePt t="46599" x="1946275" y="2554288"/>
          <p14:tracePt t="46616" x="1927225" y="2527300"/>
          <p14:tracePt t="46632" x="1927225" y="2508250"/>
          <p14:tracePt t="46649" x="1912938" y="2489200"/>
          <p14:tracePt t="46665" x="1900238" y="2474913"/>
          <p14:tracePt t="46682" x="1900238" y="2468563"/>
          <p14:tracePt t="46820" x="1906588" y="2468563"/>
          <p14:tracePt t="46828" x="1912938" y="2468563"/>
          <p14:tracePt t="46836" x="1920875" y="2468563"/>
          <p14:tracePt t="46844" x="1939925" y="2468563"/>
          <p14:tracePt t="46852" x="1979613" y="2462213"/>
          <p14:tracePt t="46865" x="2017713" y="2462213"/>
          <p14:tracePt t="46882" x="2044700" y="2462213"/>
          <p14:tracePt t="46899" x="2057400" y="2462213"/>
          <p14:tracePt t="47668" x="2063750" y="2462213"/>
          <p14:tracePt t="47684" x="2063750" y="2455863"/>
          <p14:tracePt t="47700" x="2070100" y="2455863"/>
          <p14:tracePt t="47980" x="2070100" y="2462213"/>
          <p14:tracePt t="47996" x="2070100" y="2468563"/>
          <p14:tracePt t="48012" x="2070100" y="2474913"/>
          <p14:tracePt t="48013" x="2070100" y="2481263"/>
          <p14:tracePt t="48022" x="2076450" y="2489200"/>
          <p14:tracePt t="48032" x="2076450" y="2501900"/>
          <p14:tracePt t="48048" x="2076450" y="2514600"/>
          <p14:tracePt t="48065" x="2076450" y="2533650"/>
          <p14:tracePt t="48082" x="2082800" y="2547938"/>
          <p14:tracePt t="48098" x="2090738" y="2566988"/>
          <p14:tracePt t="48115" x="2090738" y="2579688"/>
          <p14:tracePt t="48132" x="2103438" y="2606675"/>
          <p14:tracePt t="48148" x="2103438" y="2632075"/>
          <p14:tracePt t="48165" x="2109788" y="2651125"/>
          <p14:tracePt t="48182" x="2109788" y="2684463"/>
          <p14:tracePt t="48198" x="2109788" y="2724150"/>
          <p14:tracePt t="48215" x="2116138" y="2762250"/>
          <p14:tracePt t="48232" x="2122488" y="2814638"/>
          <p14:tracePt t="48248" x="2122488" y="2860675"/>
          <p14:tracePt t="48265" x="2122488" y="2900363"/>
          <p14:tracePt t="48281" x="2122488" y="2952750"/>
          <p14:tracePt t="48298" x="2122488" y="2997200"/>
          <p14:tracePt t="48315" x="2122488" y="3043238"/>
          <p14:tracePt t="48332" x="2128838" y="3116263"/>
          <p14:tracePt t="48348" x="2135188" y="3148013"/>
          <p14:tracePt t="48365" x="2135188" y="3175000"/>
          <p14:tracePt t="48382" x="2135188" y="3187700"/>
          <p14:tracePt t="48420" x="2135188" y="3194050"/>
          <p14:tracePt t="48716" x="2141538" y="3194050"/>
          <p14:tracePt t="48724" x="2141538" y="3187700"/>
          <p14:tracePt t="48740" x="2141538" y="3181350"/>
          <p14:tracePt t="48756" x="2149475" y="3175000"/>
          <p14:tracePt t="48764" x="2155825" y="3167063"/>
          <p14:tracePt t="48764" x="2168525" y="3154363"/>
          <p14:tracePt t="48772" x="2187575" y="3135313"/>
          <p14:tracePt t="48781" x="2220913" y="3076575"/>
          <p14:tracePt t="48798" x="2260600" y="3017838"/>
          <p14:tracePt t="48815" x="2286000" y="2938463"/>
          <p14:tracePt t="48831" x="2298700" y="2860675"/>
          <p14:tracePt t="48848" x="2325688" y="2755900"/>
          <p14:tracePt t="48865" x="2338388" y="2659063"/>
          <p14:tracePt t="48881" x="2344738" y="2560638"/>
          <p14:tracePt t="48898" x="2344738" y="2481263"/>
          <p14:tracePt t="48915" x="2344738" y="2436813"/>
          <p14:tracePt t="48931" x="2344738" y="2357438"/>
          <p14:tracePt t="48948" x="2351088" y="2319338"/>
          <p14:tracePt t="48965" x="2351088" y="2252663"/>
          <p14:tracePt t="48981" x="2370138" y="2201863"/>
          <p14:tracePt t="48998" x="2409825" y="2149475"/>
          <p14:tracePt t="49015" x="2455863" y="2097088"/>
          <p14:tracePt t="49031" x="2514600" y="2038350"/>
          <p14:tracePt t="49048" x="2554288" y="1998663"/>
          <p14:tracePt t="49065" x="2573338" y="1973263"/>
          <p14:tracePt t="49081" x="2586038" y="1965325"/>
          <p14:tracePt t="49098" x="2592388" y="1965325"/>
          <p14:tracePt t="49148" x="2598738" y="1965325"/>
          <p14:tracePt t="49164" x="2606675" y="1965325"/>
          <p14:tracePt t="49168" x="2613025" y="1965325"/>
          <p14:tracePt t="49181" x="2619375" y="1965325"/>
          <p14:tracePt t="49181" x="2638425" y="1965325"/>
          <p14:tracePt t="49198" x="2644775" y="1965325"/>
          <p14:tracePt t="49215" x="2671763" y="1965325"/>
          <p14:tracePt t="49231" x="2684463" y="1965325"/>
          <p14:tracePt t="49248" x="2709863" y="1965325"/>
          <p14:tracePt t="49264" x="2717800" y="1965325"/>
          <p14:tracePt t="49281" x="2743200" y="1965325"/>
          <p14:tracePt t="49298" x="2782888" y="1965325"/>
          <p14:tracePt t="49315" x="2814638" y="1965325"/>
          <p14:tracePt t="49331" x="2860675" y="1965325"/>
          <p14:tracePt t="49331" x="2879725" y="1965325"/>
          <p14:tracePt t="49348" x="2919413" y="1958975"/>
          <p14:tracePt t="49364" x="2946400" y="1952625"/>
          <p14:tracePt t="49381" x="2959100" y="1952625"/>
          <p14:tracePt t="49398" x="2978150" y="1939925"/>
          <p14:tracePt t="49414" x="2984500" y="1920875"/>
          <p14:tracePt t="49431" x="2984500" y="1906588"/>
          <p14:tracePt t="49449" x="2984500" y="1881188"/>
          <p14:tracePt t="49464" x="2978150" y="1862138"/>
          <p14:tracePt t="49482" x="2965450" y="1835150"/>
          <p14:tracePt t="49499" x="2952750" y="1822450"/>
          <p14:tracePt t="49515" x="2938463" y="1809750"/>
          <p14:tracePt t="49532" x="2900363" y="1809750"/>
          <p14:tracePt t="49549" x="2854325" y="1809750"/>
          <p14:tracePt t="49565" x="2814638" y="1809750"/>
          <p14:tracePt t="49582" x="2776538" y="1816100"/>
          <p14:tracePt t="49599" x="2717800" y="1847850"/>
          <p14:tracePt t="49615" x="2678113" y="1887538"/>
          <p14:tracePt t="49632" x="2659063" y="1906588"/>
          <p14:tracePt t="49649" x="2651125" y="1912938"/>
          <p14:tracePt t="49665" x="2651125" y="1933575"/>
          <p14:tracePt t="49682" x="2665413" y="1952625"/>
          <p14:tracePt t="49699" x="2684463" y="1985963"/>
          <p14:tracePt t="49715" x="2743200" y="2017713"/>
          <p14:tracePt t="49732" x="2782888" y="2044700"/>
          <p14:tracePt t="49749" x="2820988" y="2063750"/>
          <p14:tracePt t="49765" x="2827338" y="2063750"/>
          <p14:tracePt t="50565" x="2827338" y="2070100"/>
          <p14:tracePt t="50573" x="2835275" y="2082800"/>
          <p14:tracePt t="50588" x="2835275" y="2097088"/>
          <p14:tracePt t="50598" x="2835275" y="2103438"/>
          <p14:tracePt t="50599" x="2847975" y="2122488"/>
          <p14:tracePt t="50615" x="2854325" y="2155825"/>
          <p14:tracePt t="50632" x="2860675" y="2181225"/>
          <p14:tracePt t="50648" x="2867025" y="2227263"/>
          <p14:tracePt t="50665" x="2887663" y="2252663"/>
          <p14:tracePt t="50682" x="2906713" y="2279650"/>
          <p14:tracePt t="50698" x="2913063" y="2292350"/>
          <p14:tracePt t="50715" x="2925763" y="2319338"/>
          <p14:tracePt t="50732" x="2932113" y="2351088"/>
          <p14:tracePt t="50748" x="2965450" y="2390775"/>
          <p14:tracePt t="50765" x="2965450" y="2455863"/>
          <p14:tracePt t="50782" x="2978150" y="2508250"/>
          <p14:tracePt t="50798" x="2984500" y="2573338"/>
          <p14:tracePt t="50815" x="2990850" y="2638425"/>
          <p14:tracePt t="50832" x="2990850" y="2690813"/>
          <p14:tracePt t="50848" x="2990850" y="2755900"/>
          <p14:tracePt t="50865" x="2990850" y="2814638"/>
          <p14:tracePt t="50882" x="2990850" y="2867025"/>
          <p14:tracePt t="50898" x="2978150" y="2938463"/>
          <p14:tracePt t="50915" x="2971800" y="2984500"/>
          <p14:tracePt t="50932" x="2952750" y="3024188"/>
          <p14:tracePt t="50948" x="2946400" y="3063875"/>
          <p14:tracePt t="50965" x="2938463" y="3076575"/>
          <p14:tracePt t="50981" x="2932113" y="3095625"/>
          <p14:tracePt t="50998" x="2925763" y="3101975"/>
          <p14:tracePt t="52749" x="2932113" y="3095625"/>
          <p14:tracePt t="52757" x="2938463" y="3089275"/>
          <p14:tracePt t="52765" x="2938463" y="3076575"/>
          <p14:tracePt t="52766" x="2952750" y="3043238"/>
          <p14:tracePt t="52781" x="2971800" y="2997200"/>
          <p14:tracePt t="52797" x="2990850" y="2913063"/>
          <p14:tracePt t="52814" x="2990850" y="2820988"/>
          <p14:tracePt t="52831" x="2997200" y="2736850"/>
          <p14:tracePt t="52847" x="2997200" y="2659063"/>
          <p14:tracePt t="52864" x="2959100" y="2598738"/>
          <p14:tracePt t="52881" x="2906713" y="2540000"/>
          <p14:tracePt t="52897" x="2847975" y="2481263"/>
          <p14:tracePt t="52914" x="2789238" y="2455863"/>
          <p14:tracePt t="52931" x="2736850" y="2430463"/>
          <p14:tracePt t="52947" x="2690813" y="2403475"/>
          <p14:tracePt t="52964" x="2586038" y="2378075"/>
          <p14:tracePt t="52981" x="2501900" y="2351088"/>
          <p14:tracePt t="52997" x="2443163" y="2332038"/>
          <p14:tracePt t="53014" x="2390775" y="2319338"/>
          <p14:tracePt t="53031" x="2363788" y="2298700"/>
          <p14:tracePt t="53047" x="2338388" y="2292350"/>
          <p14:tracePt t="53064" x="2332038" y="2286000"/>
          <p14:tracePt t="53081" x="2325688" y="2286000"/>
          <p14:tracePt t="53097" x="2319338" y="2286000"/>
          <p14:tracePt t="53301" x="2311400" y="2286000"/>
          <p14:tracePt t="53405" x="2305050" y="2286000"/>
          <p14:tracePt t="53541" x="2298700" y="2286000"/>
          <p14:tracePt t="53804" x="2292350" y="2286000"/>
          <p14:tracePt t="53828" x="2286000" y="2292350"/>
          <p14:tracePt t="53836" x="2279650" y="2292350"/>
          <p14:tracePt t="53844" x="2273300" y="2292350"/>
          <p14:tracePt t="53852" x="2266950" y="2292350"/>
          <p14:tracePt t="53864" x="2260600" y="2292350"/>
          <p14:tracePt t="53879" x="2239963" y="2298700"/>
          <p14:tracePt t="53897" x="2227263" y="2298700"/>
          <p14:tracePt t="53914" x="2208213" y="2305050"/>
          <p14:tracePt t="53930" x="2181225" y="2305050"/>
          <p14:tracePt t="53947" x="2168525" y="2305050"/>
          <p14:tracePt t="53964" x="2155825" y="2305050"/>
          <p14:tracePt t="53980" x="2141538" y="2305050"/>
          <p14:tracePt t="54228" x="2149475" y="2305050"/>
          <p14:tracePt t="54260" x="2155825" y="2305050"/>
          <p14:tracePt t="54276" x="2162175" y="2305050"/>
          <p14:tracePt t="54283" x="2174875" y="2305050"/>
          <p14:tracePt t="54296" x="2187575" y="2305050"/>
          <p14:tracePt t="54312" x="2214563" y="2305050"/>
          <p14:tracePt t="54329" x="2227263" y="2305050"/>
          <p14:tracePt t="54346" x="2239963" y="2305050"/>
          <p14:tracePt t="54362" x="2252663" y="2305050"/>
          <p14:tracePt t="54379" x="2273300" y="2305050"/>
          <p14:tracePt t="54396" x="2279650" y="2305050"/>
          <p14:tracePt t="54412" x="2286000" y="2305050"/>
          <p14:tracePt t="54429" x="2305050" y="2305050"/>
          <p14:tracePt t="54446" x="2319338" y="2311400"/>
          <p14:tracePt t="54462" x="2338388" y="2311400"/>
          <p14:tracePt t="54480" x="2357438" y="2311400"/>
          <p14:tracePt t="54497" x="2390775" y="2311400"/>
          <p14:tracePt t="54513" x="2409825" y="2311400"/>
          <p14:tracePt t="54531" x="2430463" y="2311400"/>
          <p14:tracePt t="54547" x="2443163" y="2311400"/>
          <p14:tracePt t="54562" x="2449513" y="2311400"/>
          <p14:tracePt t="54580" x="2455863" y="2311400"/>
          <p14:tracePt t="55428" x="2449513" y="2311400"/>
          <p14:tracePt t="55437" x="2443163" y="2311400"/>
          <p14:tracePt t="55439" x="2436813" y="2311400"/>
          <p14:tracePt t="55448" x="2422525" y="2311400"/>
          <p14:tracePt t="55463" x="2403475" y="2311400"/>
          <p14:tracePt t="55480" x="2384425" y="2311400"/>
          <p14:tracePt t="55497" x="2351088" y="2311400"/>
          <p14:tracePt t="55513" x="2325688" y="2311400"/>
          <p14:tracePt t="55530" x="2298700" y="2319338"/>
          <p14:tracePt t="55547" x="2266950" y="2319338"/>
          <p14:tracePt t="55563" x="2227263" y="2319338"/>
          <p14:tracePt t="55580" x="2193925" y="2319338"/>
          <p14:tracePt t="55596" x="2149475" y="2319338"/>
          <p14:tracePt t="55613" x="2128838" y="2319338"/>
          <p14:tracePt t="55630" x="2122488" y="2319338"/>
          <p14:tracePt t="55646" x="2109788" y="2319338"/>
          <p14:tracePt t="55663" x="2103438" y="2319338"/>
          <p14:tracePt t="55908" x="2109788" y="2319338"/>
          <p14:tracePt t="55924" x="2109788" y="2311400"/>
          <p14:tracePt t="55932" x="2116138" y="2311400"/>
          <p14:tracePt t="55956" x="2128838" y="2305050"/>
          <p14:tracePt t="55972" x="2135188" y="2305050"/>
          <p14:tracePt t="55988" x="2149475" y="2305050"/>
          <p14:tracePt t="56012" x="2155825" y="2305050"/>
          <p14:tracePt t="56020" x="2162175" y="2305050"/>
          <p14:tracePt t="56028" x="2168525" y="2305050"/>
          <p14:tracePt t="56033" x="2181225" y="2305050"/>
          <p14:tracePt t="56046" x="2193925" y="2305050"/>
          <p14:tracePt t="56063" x="2214563" y="2305050"/>
          <p14:tracePt t="56079" x="2233613" y="2305050"/>
          <p14:tracePt t="56096" x="2252663" y="2298700"/>
          <p14:tracePt t="56113" x="2273300" y="2298700"/>
          <p14:tracePt t="56129" x="2319338" y="2298700"/>
          <p14:tracePt t="56146" x="2357438" y="2298700"/>
          <p14:tracePt t="56163" x="2397125" y="2298700"/>
          <p14:tracePt t="56179" x="2436813" y="2298700"/>
          <p14:tracePt t="56196" x="2481263" y="2292350"/>
          <p14:tracePt t="56213" x="2501900" y="2292350"/>
          <p14:tracePt t="56229" x="2520950" y="2292350"/>
          <p14:tracePt t="56246" x="2533650" y="2292350"/>
          <p14:tracePt t="56263" x="2540000" y="2292350"/>
          <p14:tracePt t="56279" x="2554288" y="2292350"/>
          <p14:tracePt t="56296" x="2573338" y="2292350"/>
          <p14:tracePt t="56313" x="2586038" y="2292350"/>
          <p14:tracePt t="56329" x="2606675" y="2279650"/>
          <p14:tracePt t="56346" x="2625725" y="2279650"/>
          <p14:tracePt t="56363" x="2632075" y="2273300"/>
          <p14:tracePt t="56379" x="2651125" y="2266950"/>
          <p14:tracePt t="56396" x="2671763" y="2246313"/>
          <p14:tracePt t="56413" x="2678113" y="2239963"/>
          <p14:tracePt t="56429" x="2697163" y="2220913"/>
          <p14:tracePt t="56446" x="2709863" y="2193925"/>
          <p14:tracePt t="56463" x="2717800" y="2181225"/>
          <p14:tracePt t="56479" x="2717800" y="2174875"/>
          <p14:tracePt t="56496" x="2709863" y="2162175"/>
          <p14:tracePt t="56513" x="2703513" y="2149475"/>
          <p14:tracePt t="56529" x="2690813" y="2141538"/>
          <p14:tracePt t="56546" x="2671763" y="2141538"/>
          <p14:tracePt t="56563" x="2665413" y="2141538"/>
          <p14:tracePt t="56579" x="2651125" y="2135188"/>
          <p14:tracePt t="56596" x="2632075" y="2122488"/>
          <p14:tracePt t="56613" x="2619375" y="2116138"/>
          <p14:tracePt t="56629" x="2606675" y="2116138"/>
          <p14:tracePt t="56646" x="2586038" y="2103438"/>
          <p14:tracePt t="56663" x="2566988" y="2090738"/>
          <p14:tracePt t="56679" x="2547938" y="2070100"/>
          <p14:tracePt t="56696" x="2533650" y="2057400"/>
          <p14:tracePt t="56712" x="2520950" y="2051050"/>
          <p14:tracePt t="56729" x="2501900" y="2044700"/>
          <p14:tracePt t="56746" x="2481263" y="2038350"/>
          <p14:tracePt t="56763" x="2468563" y="2038350"/>
          <p14:tracePt t="56779" x="2443163" y="2038350"/>
          <p14:tracePt t="56796" x="2416175" y="2038350"/>
          <p14:tracePt t="56812" x="2351088" y="2038350"/>
          <p14:tracePt t="56829" x="2298700" y="2038350"/>
          <p14:tracePt t="56846" x="2260600" y="2038350"/>
          <p14:tracePt t="56862" x="2233613" y="2038350"/>
          <p14:tracePt t="56879" x="2220913" y="2038350"/>
          <p14:tracePt t="56896" x="2214563" y="2044700"/>
          <p14:tracePt t="56912" x="2201863" y="2044700"/>
          <p14:tracePt t="56929" x="2181225" y="2057400"/>
          <p14:tracePt t="56946" x="2174875" y="2070100"/>
          <p14:tracePt t="56962" x="2168525" y="2082800"/>
          <p14:tracePt t="56979" x="2168525" y="2097088"/>
          <p14:tracePt t="56996" x="2162175" y="2103438"/>
          <p14:tracePt t="57012" x="2162175" y="2109788"/>
          <p14:tracePt t="57029" x="2168525" y="2116138"/>
          <p14:tracePt t="57046" x="2168525" y="2128838"/>
          <p14:tracePt t="57062" x="2187575" y="2141538"/>
          <p14:tracePt t="57079" x="2201863" y="2155825"/>
          <p14:tracePt t="57096" x="2214563" y="2174875"/>
          <p14:tracePt t="57112" x="2227263" y="2187575"/>
          <p14:tracePt t="57129" x="2246313" y="2208213"/>
          <p14:tracePt t="57146" x="2260600" y="2233613"/>
          <p14:tracePt t="57162" x="2286000" y="2246313"/>
          <p14:tracePt t="57179" x="2305050" y="2260600"/>
          <p14:tracePt t="57196" x="2338388" y="2279650"/>
          <p14:tracePt t="57212" x="2430463" y="2319338"/>
          <p14:tracePt t="57229" x="2495550" y="2351088"/>
          <p14:tracePt t="57246" x="2586038" y="2384425"/>
          <p14:tracePt t="57262" x="2730500" y="2403475"/>
          <p14:tracePt t="57279" x="2867025" y="2422525"/>
          <p14:tracePt t="57296" x="2997200" y="2422525"/>
          <p14:tracePt t="57312" x="3148013" y="2403475"/>
          <p14:tracePt t="57329" x="3305175" y="2351088"/>
          <p14:tracePt t="57345" x="3494088" y="2252663"/>
          <p14:tracePt t="57362" x="3638550" y="2155825"/>
          <p14:tracePt t="57379" x="3762375" y="2063750"/>
          <p14:tracePt t="57396" x="3852863" y="1965325"/>
          <p14:tracePt t="57412" x="3957638" y="1854200"/>
          <p14:tracePt t="57429" x="4003675" y="1803400"/>
          <p14:tracePt t="57446" x="4022725" y="1770063"/>
          <p14:tracePt t="57462" x="4043363" y="1751013"/>
          <p14:tracePt t="57479" x="4049713" y="1736725"/>
          <p14:tracePt t="57496" x="4056063" y="1730375"/>
          <p14:tracePt t="57512" x="4068763" y="1724025"/>
          <p14:tracePt t="57529" x="4075113" y="1717675"/>
          <p14:tracePt t="57546" x="4081463" y="1717675"/>
          <p14:tracePt t="57562" x="4095750" y="1711325"/>
          <p14:tracePt t="57579" x="4108450" y="1692275"/>
          <p14:tracePt t="57596" x="4133850" y="1671638"/>
          <p14:tracePt t="57612" x="4160838" y="1665288"/>
          <p14:tracePt t="57629" x="4192588" y="1658938"/>
          <p14:tracePt t="57645" x="4225925" y="1658938"/>
          <p14:tracePt t="57662" x="4297363" y="1658938"/>
          <p14:tracePt t="57679" x="4383088" y="1658938"/>
          <p14:tracePt t="57695" x="4479925" y="1658938"/>
          <p14:tracePt t="57712" x="4572000" y="1658938"/>
          <p14:tracePt t="57729" x="4656138" y="1658938"/>
          <p14:tracePt t="57745" x="4748213" y="1658938"/>
          <p14:tracePt t="57762" x="4813300" y="1658938"/>
          <p14:tracePt t="57779" x="4872038" y="1658938"/>
          <p14:tracePt t="57795" x="4937125" y="1658938"/>
          <p14:tracePt t="57812" x="5054600" y="1658938"/>
          <p14:tracePt t="57829" x="5146675" y="1658938"/>
          <p14:tracePt t="57845" x="5238750" y="1658938"/>
          <p14:tracePt t="57862" x="5341938" y="1658938"/>
          <p14:tracePt t="57879" x="5461000" y="1646238"/>
          <p14:tracePt t="57895" x="5570538" y="1646238"/>
          <p14:tracePt t="57912" x="5695950" y="1646238"/>
          <p14:tracePt t="57929" x="5799138" y="1646238"/>
          <p14:tracePt t="57945" x="5910263" y="1646238"/>
          <p14:tracePt t="57962" x="6008688" y="1646238"/>
          <p14:tracePt t="57979" x="6107113" y="1646238"/>
          <p14:tracePt t="57995" x="6205538" y="1646238"/>
          <p14:tracePt t="58012" x="6348413" y="1646238"/>
          <p14:tracePt t="58029" x="6446838" y="1646238"/>
          <p14:tracePt t="58045" x="6551613" y="1646238"/>
          <p14:tracePt t="58062" x="6654800" y="1646238"/>
          <p14:tracePt t="58079" x="6773863" y="1652588"/>
          <p14:tracePt t="58095" x="6891338" y="1652588"/>
          <p14:tracePt t="58112" x="7015163" y="1652588"/>
          <p14:tracePt t="58129" x="7132638" y="1658938"/>
          <p14:tracePt t="58145" x="7223125" y="1658938"/>
          <p14:tracePt t="58162" x="7302500" y="1658938"/>
          <p14:tracePt t="58179" x="7367588" y="1658938"/>
          <p14:tracePt t="58195" x="7407275" y="1658938"/>
          <p14:tracePt t="58212" x="7413625" y="1658938"/>
          <p14:tracePt t="58396" x="7407275" y="1658938"/>
          <p14:tracePt t="58412" x="7399338" y="1658938"/>
          <p14:tracePt t="58420" x="7392988" y="1671638"/>
          <p14:tracePt t="58434" x="7380288" y="1677988"/>
          <p14:tracePt t="58436" x="7354888" y="1698625"/>
          <p14:tracePt t="58445" x="7327900" y="1711325"/>
          <p14:tracePt t="58462" x="7296150" y="1736725"/>
          <p14:tracePt t="58479" x="7262813" y="1757363"/>
          <p14:tracePt t="58495" x="7223125" y="1776413"/>
          <p14:tracePt t="58512" x="7185025" y="1795463"/>
          <p14:tracePt t="58529" x="7151688" y="1828800"/>
          <p14:tracePt t="58545" x="7099300" y="1881188"/>
          <p14:tracePt t="58562" x="7053263" y="1927225"/>
          <p14:tracePt t="58578" x="6981825" y="1992313"/>
          <p14:tracePt t="58595" x="6904038" y="2063750"/>
          <p14:tracePt t="58612" x="6799263" y="2174875"/>
          <p14:tracePt t="58628" x="6713538" y="2266950"/>
          <p14:tracePt t="58645" x="6623050" y="2357438"/>
          <p14:tracePt t="58662" x="6524625" y="2455863"/>
          <p14:tracePt t="58678" x="6434138" y="2547938"/>
          <p14:tracePt t="58695" x="6335713" y="2638425"/>
          <p14:tracePt t="58712" x="6237288" y="2736850"/>
          <p14:tracePt t="58728" x="6126163" y="2835275"/>
          <p14:tracePt t="58745" x="6042025" y="2913063"/>
          <p14:tracePt t="58762" x="5956300" y="2971800"/>
          <p14:tracePt t="58779" x="5897563" y="3011488"/>
          <p14:tracePt t="58795" x="5851525" y="3036888"/>
          <p14:tracePt t="58812" x="5832475" y="3055938"/>
          <p14:tracePt t="58812" x="5826125" y="3055938"/>
          <p14:tracePt t="58828" x="5813425" y="3063875"/>
          <p14:tracePt t="58845" x="5807075" y="3063875"/>
          <p14:tracePt t="59036" x="5807075" y="3070225"/>
          <p14:tracePt t="59044" x="5792788" y="3076575"/>
          <p14:tracePt t="59052" x="5780088" y="3082925"/>
          <p14:tracePt t="59060" x="5761038" y="3089275"/>
          <p14:tracePt t="59068" x="5734050" y="3101975"/>
          <p14:tracePt t="59078" x="5675313" y="3122613"/>
          <p14:tracePt t="59095" x="5610225" y="3128963"/>
          <p14:tracePt t="59112" x="5526088" y="3128963"/>
          <p14:tracePt t="59128" x="5461000" y="3128963"/>
          <p14:tracePt t="59145" x="5434013" y="3128963"/>
          <p14:tracePt t="59162" x="5427663" y="3128963"/>
          <p14:tracePt t="59178" x="5427663" y="3122613"/>
          <p14:tracePt t="59195" x="5453063" y="3089275"/>
          <p14:tracePt t="59212" x="5499100" y="3049588"/>
          <p14:tracePt t="59228" x="5610225" y="2984500"/>
          <p14:tracePt t="59245" x="5662613" y="2965450"/>
          <p14:tracePt t="59261" x="5715000" y="2932113"/>
          <p14:tracePt t="59278" x="5727700" y="2925763"/>
          <p14:tracePt t="59348" x="5721350" y="2925763"/>
          <p14:tracePt t="59356" x="5708650" y="2932113"/>
          <p14:tracePt t="59369" x="5695950" y="2946400"/>
          <p14:tracePt t="59369" x="5668963" y="2959100"/>
          <p14:tracePt t="59378" x="5630863" y="2984500"/>
          <p14:tracePt t="59395" x="5603875" y="3005138"/>
          <p14:tracePt t="59411" x="5591175" y="3011488"/>
          <p14:tracePt t="59468" x="5591175" y="3005138"/>
          <p14:tracePt t="59486" x="5610225" y="2997200"/>
          <p14:tracePt t="59492" x="5616575" y="2978150"/>
          <p14:tracePt t="59511" x="5662613" y="2932113"/>
          <p14:tracePt t="59512" x="5695950" y="2913063"/>
          <p14:tracePt t="59529" x="5708650" y="2906713"/>
          <p14:tracePt t="59545" x="5715000" y="2900363"/>
          <p14:tracePt t="59612" x="5695950" y="2913063"/>
          <p14:tracePt t="59620" x="5689600" y="2925763"/>
          <p14:tracePt t="59628" x="5668963" y="2946400"/>
          <p14:tracePt t="59630" x="5643563" y="2971800"/>
          <p14:tracePt t="59645" x="5622925" y="2990850"/>
          <p14:tracePt t="59661" x="5616575" y="3005138"/>
          <p14:tracePt t="59678" x="5603875" y="3011488"/>
          <p14:tracePt t="59695" x="5603875" y="3017838"/>
          <p14:tracePt t="59764" x="5603875" y="3011488"/>
          <p14:tracePt t="59772" x="5610225" y="3005138"/>
          <p14:tracePt t="59786" x="5610225" y="2997200"/>
          <p14:tracePt t="59786" x="5622925" y="2990850"/>
          <p14:tracePt t="59795" x="5637213" y="2959100"/>
          <p14:tracePt t="59811" x="5637213" y="2952750"/>
          <p14:tracePt t="59892" x="5622925" y="2959100"/>
          <p14:tracePt t="59903" x="5616575" y="2965450"/>
          <p14:tracePt t="59903" x="5597525" y="2984500"/>
          <p14:tracePt t="59911" x="5578475" y="3011488"/>
          <p14:tracePt t="59928" x="5551488" y="3036888"/>
          <p14:tracePt t="59944" x="5545138" y="3043238"/>
          <p14:tracePt t="59961" x="5538788" y="3049588"/>
          <p14:tracePt t="60108" x="5532438" y="3049588"/>
          <p14:tracePt t="60980" x="5532438" y="3043238"/>
          <p14:tracePt t="61004" x="5538788" y="3043238"/>
          <p14:tracePt t="61157" x="5532438" y="3043238"/>
          <p14:tracePt t="61165" x="5526088" y="3043238"/>
          <p14:tracePt t="61173" x="5511800" y="3036888"/>
          <p14:tracePt t="61181" x="5453063" y="3024188"/>
          <p14:tracePt t="61195" x="5349875" y="2965450"/>
          <p14:tracePt t="61212" x="5165725" y="2873375"/>
          <p14:tracePt t="61228" x="4899025" y="2789238"/>
          <p14:tracePt t="61245" x="4532313" y="2638425"/>
          <p14:tracePt t="61262" x="4376738" y="2560638"/>
          <p14:tracePt t="61278" x="4244975" y="2501900"/>
          <p14:tracePt t="61295" x="4167188" y="2436813"/>
          <p14:tracePt t="61312" x="4127500" y="2416175"/>
          <p14:tracePt t="61328" x="4102100" y="2390775"/>
          <p14:tracePt t="61345" x="4075113" y="2370138"/>
          <p14:tracePt t="61362" x="4037013" y="2351088"/>
          <p14:tracePt t="61378" x="3990975" y="2332038"/>
          <p14:tracePt t="61395" x="3938588" y="2311400"/>
          <p14:tracePt t="61412" x="3892550" y="2305050"/>
          <p14:tracePt t="61428" x="3821113" y="2305050"/>
          <p14:tracePt t="61445" x="3716338" y="2305050"/>
          <p14:tracePt t="61462" x="3644900" y="2305050"/>
          <p14:tracePt t="61478" x="3598863" y="2305050"/>
          <p14:tracePt t="61495" x="3559175" y="2311400"/>
          <p14:tracePt t="61512" x="3527425" y="2325688"/>
          <p14:tracePt t="61528" x="3500438" y="2338388"/>
          <p14:tracePt t="61546" x="3462338" y="2357438"/>
          <p14:tracePt t="61562" x="3441700" y="2370138"/>
          <p14:tracePt t="61853" x="3435350" y="2370138"/>
          <p14:tracePt t="62165" x="3429000" y="2370138"/>
          <p14:tracePt t="62173" x="3429000" y="2363788"/>
          <p14:tracePt t="62181" x="3422650" y="2357438"/>
          <p14:tracePt t="62197" x="3416300" y="2351088"/>
          <p14:tracePt t="62221" x="3409950" y="2351088"/>
          <p14:tracePt t="62229" x="3409950" y="2344738"/>
          <p14:tracePt t="62341" x="3403600" y="2338388"/>
          <p14:tracePt t="62349" x="3395663" y="2338388"/>
          <p14:tracePt t="62357" x="3389313" y="2338388"/>
          <p14:tracePt t="62365" x="3370263" y="2332038"/>
          <p14:tracePt t="62378" x="3336925" y="2325688"/>
          <p14:tracePt t="62395" x="3298825" y="2305050"/>
          <p14:tracePt t="62411" x="3259138" y="2298700"/>
          <p14:tracePt t="62428" x="3219450" y="2298700"/>
          <p14:tracePt t="62445" x="3194050" y="2298700"/>
          <p14:tracePt t="62557" x="3200400" y="2298700"/>
          <p14:tracePt t="62565" x="3233738" y="2292350"/>
          <p14:tracePt t="62581" x="3265488" y="2292350"/>
          <p14:tracePt t="62595" x="3298825" y="2292350"/>
          <p14:tracePt t="62597" x="3382963" y="2292350"/>
          <p14:tracePt t="62611" x="3468688" y="2292350"/>
          <p14:tracePt t="62628" x="3513138" y="2292350"/>
          <p14:tracePt t="62645" x="3521075" y="2292350"/>
          <p14:tracePt t="62701" x="3506788" y="2292350"/>
          <p14:tracePt t="62709" x="3487738" y="2292350"/>
          <p14:tracePt t="62717" x="3454400" y="2292350"/>
          <p14:tracePt t="62725" x="3416300" y="2292350"/>
          <p14:tracePt t="62733" x="3311525" y="2292350"/>
          <p14:tracePt t="62744" x="3213100" y="2292350"/>
          <p14:tracePt t="62761" x="3154363" y="2292350"/>
          <p14:tracePt t="62778" x="3122613" y="2292350"/>
          <p14:tracePt t="62885" x="3128963" y="2292350"/>
          <p14:tracePt t="62909" x="3135313" y="2292350"/>
          <p14:tracePt t="63922" x="0" y="0"/>
        </p14:tracePtLst>
        <p14:tracePtLst>
          <p14:tracePt t="65333" x="2606675" y="3605213"/>
          <p14:tracePt t="65477" x="2606675" y="3617913"/>
          <p14:tracePt t="65485" x="2606675" y="3632200"/>
          <p14:tracePt t="65493" x="2619375" y="3663950"/>
          <p14:tracePt t="65517" x="2651125" y="3683000"/>
          <p14:tracePt t="65533" x="2671763" y="3703638"/>
          <p14:tracePt t="65549" x="2703513" y="3709988"/>
          <p14:tracePt t="65565" x="2717800" y="3716338"/>
          <p14:tracePt t="65593" x="2724150" y="3716338"/>
          <p14:tracePt t="65605" x="2724150" y="3722688"/>
          <p14:tracePt t="65613" x="2717800" y="3741738"/>
          <p14:tracePt t="65629" x="2703513" y="3762375"/>
          <p14:tracePt t="65645" x="2665413" y="3794125"/>
          <p14:tracePt t="65660" x="2625725" y="3827463"/>
          <p14:tracePt t="65677" x="2566988" y="3873500"/>
          <p14:tracePt t="65701" x="2540000" y="3886200"/>
          <p14:tracePt t="65717" x="2520950" y="3892550"/>
          <p14:tracePt t="65749" x="2520950" y="3898900"/>
          <p14:tracePt t="65813" x="2527300" y="3898900"/>
          <p14:tracePt t="65827" x="2540000" y="3898900"/>
          <p14:tracePt t="65829" x="2573338" y="3898900"/>
          <p14:tracePt t="65843" x="2586038" y="3892550"/>
          <p14:tracePt t="65860" x="2598738" y="3892550"/>
          <p14:tracePt t="66109" x="2606675" y="3892550"/>
          <p14:tracePt t="66117" x="2619375" y="3892550"/>
          <p14:tracePt t="66125" x="2638425" y="3898900"/>
          <p14:tracePt t="66127" x="2724150" y="3911600"/>
          <p14:tracePt t="66143" x="2814638" y="3925888"/>
          <p14:tracePt t="66160" x="2913063" y="3944938"/>
          <p14:tracePt t="66176" x="3024188" y="3990975"/>
          <p14:tracePt t="66193" x="3167063" y="4081463"/>
          <p14:tracePt t="66210" x="3278188" y="4160838"/>
          <p14:tracePt t="66226" x="3376613" y="4219575"/>
          <p14:tracePt t="66243" x="3448050" y="4271963"/>
          <p14:tracePt t="66260" x="3500438" y="4303713"/>
          <p14:tracePt t="66276" x="3552825" y="4356100"/>
          <p14:tracePt t="66294" x="3611563" y="4389438"/>
          <p14:tracePt t="66310" x="3638550" y="4402138"/>
          <p14:tracePt t="66326" x="3657600" y="4408488"/>
          <p14:tracePt t="66343" x="3663950" y="4408488"/>
          <p14:tracePt t="66360" x="3670300" y="4408488"/>
          <p14:tracePt t="66376" x="3670300" y="4395788"/>
          <p14:tracePt t="66393" x="3657600" y="4368800"/>
          <p14:tracePt t="66725" x="3657600" y="4376738"/>
          <p14:tracePt t="66733" x="3651250" y="4376738"/>
          <p14:tracePt t="66745" x="3644900" y="4376738"/>
          <p14:tracePt t="66749" x="3617913" y="4362450"/>
          <p14:tracePt t="66760" x="3605213" y="4362450"/>
          <p14:tracePt t="66797" x="3598863" y="4356100"/>
          <p14:tracePt t="66813" x="3586163" y="4349750"/>
          <p14:tracePt t="66815" x="3579813" y="4349750"/>
          <p14:tracePt t="66826" x="3552825" y="4330700"/>
          <p14:tracePt t="66843" x="3533775" y="4330700"/>
          <p14:tracePt t="66859" x="3506788" y="4330700"/>
          <p14:tracePt t="66876" x="3481388" y="4330700"/>
          <p14:tracePt t="66893" x="3475038" y="4337050"/>
          <p14:tracePt t="66910" x="3462338" y="4337050"/>
          <p14:tracePt t="66926" x="3462338" y="4343400"/>
          <p14:tracePt t="66943" x="3454400" y="4343400"/>
          <p14:tracePt t="67341" x="3454400" y="4356100"/>
          <p14:tracePt t="67349" x="3454400" y="4368800"/>
          <p14:tracePt t="67359" x="3454400" y="4389438"/>
          <p14:tracePt t="67360" x="3462338" y="4414838"/>
          <p14:tracePt t="67381" x="3481388" y="4448175"/>
          <p14:tracePt t="67393" x="3506788" y="4479925"/>
          <p14:tracePt t="67409" x="3540125" y="4506913"/>
          <p14:tracePt t="67426" x="3573463" y="4532313"/>
          <p14:tracePt t="67443" x="3605213" y="4546600"/>
          <p14:tracePt t="67459" x="3657600" y="4546600"/>
          <p14:tracePt t="67476" x="3722688" y="4525963"/>
          <p14:tracePt t="67493" x="3775075" y="4479925"/>
          <p14:tracePt t="67509" x="3802063" y="4427538"/>
          <p14:tracePt t="67526" x="3787775" y="4395788"/>
          <p14:tracePt t="67543" x="3781425" y="4362450"/>
          <p14:tracePt t="67559" x="3741738" y="4337050"/>
          <p14:tracePt t="67576" x="3676650" y="4278313"/>
          <p14:tracePt t="67593" x="3559175" y="4265613"/>
          <p14:tracePt t="67609" x="3429000" y="4259263"/>
          <p14:tracePt t="67626" x="3271838" y="4259263"/>
          <p14:tracePt t="67642" x="3089275" y="4251325"/>
          <p14:tracePt t="67659" x="2952750" y="4244975"/>
          <p14:tracePt t="67676" x="2827338" y="4232275"/>
          <p14:tracePt t="67692" x="2684463" y="4213225"/>
          <p14:tracePt t="67709" x="2606675" y="4167188"/>
          <p14:tracePt t="67726" x="2540000" y="4140200"/>
          <p14:tracePt t="67743" x="2508250" y="4127500"/>
          <p14:tracePt t="67759" x="2495550" y="4121150"/>
          <p14:tracePt t="67776" x="2489200" y="4121150"/>
          <p14:tracePt t="67853" x="2481263" y="4121150"/>
          <p14:tracePt t="67863" x="2468563" y="4121150"/>
          <p14:tracePt t="67869" x="2462213" y="4121150"/>
          <p14:tracePt t="67876" x="2422525" y="4114800"/>
          <p14:tracePt t="67876" x="2403475" y="4114800"/>
          <p14:tracePt t="67893" x="2338388" y="4114800"/>
          <p14:tracePt t="67910" x="2266950" y="4114800"/>
          <p14:tracePt t="67926" x="2193925" y="4114800"/>
          <p14:tracePt t="67942" x="2135188" y="4127500"/>
          <p14:tracePt t="67959" x="2116138" y="4133850"/>
          <p14:tracePt t="67976" x="2109788" y="4133850"/>
          <p14:tracePt t="68293" x="2116138" y="4133850"/>
          <p14:tracePt t="68301" x="2122488" y="4133850"/>
          <p14:tracePt t="68305" x="2128838" y="4133850"/>
          <p14:tracePt t="68326" x="2155825" y="4133850"/>
          <p14:tracePt t="68326" x="2193925" y="4133850"/>
          <p14:tracePt t="68342" x="2233613" y="4133850"/>
          <p14:tracePt t="68359" x="2273300" y="4133850"/>
          <p14:tracePt t="68376" x="2311400" y="4133850"/>
          <p14:tracePt t="68392" x="2363788" y="4133850"/>
          <p14:tracePt t="68409" x="2397125" y="4133850"/>
          <p14:tracePt t="68425" x="2443163" y="4133850"/>
          <p14:tracePt t="68442" x="2489200" y="4140200"/>
          <p14:tracePt t="68459" x="2560638" y="4140200"/>
          <p14:tracePt t="68476" x="2638425" y="4140200"/>
          <p14:tracePt t="68492" x="2789238" y="4140200"/>
          <p14:tracePt t="68509" x="2894013" y="4140200"/>
          <p14:tracePt t="68526" x="2990850" y="4140200"/>
          <p14:tracePt t="68542" x="3095625" y="4140200"/>
          <p14:tracePt t="68559" x="3187700" y="4140200"/>
          <p14:tracePt t="68576" x="3284538" y="4140200"/>
          <p14:tracePt t="68592" x="3376613" y="4140200"/>
          <p14:tracePt t="68609" x="3462338" y="4140200"/>
          <p14:tracePt t="68625" x="3552825" y="4140200"/>
          <p14:tracePt t="68642" x="3632200" y="4148138"/>
          <p14:tracePt t="68659" x="3716338" y="4148138"/>
          <p14:tracePt t="68676" x="3802063" y="4160838"/>
          <p14:tracePt t="68692" x="3957638" y="4179888"/>
          <p14:tracePt t="68709" x="4056063" y="4186238"/>
          <p14:tracePt t="68726" x="4154488" y="4192588"/>
          <p14:tracePt t="68742" x="4259263" y="4198938"/>
          <p14:tracePt t="68759" x="4356100" y="4206875"/>
          <p14:tracePt t="68775" x="4441825" y="4219575"/>
          <p14:tracePt t="68792" x="4500563" y="4219575"/>
          <p14:tracePt t="68809" x="4552950" y="4219575"/>
          <p14:tracePt t="68825" x="4591050" y="4219575"/>
          <p14:tracePt t="68842" x="4597400" y="4219575"/>
          <p14:tracePt t="68941" x="4591050" y="4219575"/>
          <p14:tracePt t="68949" x="4584700" y="4219575"/>
          <p14:tracePt t="68965" x="4578350" y="4219575"/>
          <p14:tracePt t="68965" x="4565650" y="4219575"/>
          <p14:tracePt t="68975" x="4552950" y="4225925"/>
          <p14:tracePt t="68992" x="4525963" y="4232275"/>
          <p14:tracePt t="69009" x="4473575" y="4232275"/>
          <p14:tracePt t="69025" x="4395788" y="4244975"/>
          <p14:tracePt t="69042" x="4297363" y="4244975"/>
          <p14:tracePt t="69059" x="4179888" y="4259263"/>
          <p14:tracePt t="69075" x="4068763" y="4271963"/>
          <p14:tracePt t="69092" x="3932238" y="4278313"/>
          <p14:tracePt t="69092" x="3867150" y="4278313"/>
          <p14:tracePt t="69109" x="3716338" y="4278313"/>
          <p14:tracePt t="69125" x="3533775" y="4278313"/>
          <p14:tracePt t="69142" x="3363913" y="4278313"/>
          <p14:tracePt t="69159" x="3181350" y="4291013"/>
          <p14:tracePt t="69176" x="3005138" y="4291013"/>
          <p14:tracePt t="69192" x="2887663" y="4291013"/>
          <p14:tracePt t="69208" x="2795588" y="4291013"/>
          <p14:tracePt t="69225" x="2755900" y="4291013"/>
          <p14:tracePt t="69242" x="2736850" y="4291013"/>
          <p14:tracePt t="69341" x="2743200" y="4284663"/>
          <p14:tracePt t="69349" x="2755900" y="4278313"/>
          <p14:tracePt t="69357" x="2762250" y="4278313"/>
          <p14:tracePt t="69364" x="2827338" y="4271963"/>
          <p14:tracePt t="69375" x="2913063" y="4271963"/>
          <p14:tracePt t="69392" x="3011488" y="4271963"/>
          <p14:tracePt t="69409" x="3122613" y="4271963"/>
          <p14:tracePt t="69425" x="3219450" y="4271963"/>
          <p14:tracePt t="69442" x="3298825" y="4271963"/>
          <p14:tracePt t="69458" x="3351213" y="4271963"/>
          <p14:tracePt t="69475" x="3363913" y="4271963"/>
          <p14:tracePt t="69581" x="3357563" y="4265613"/>
          <p14:tracePt t="69589" x="3330575" y="4259263"/>
          <p14:tracePt t="69598" x="3311525" y="4259263"/>
          <p14:tracePt t="69609" x="3233738" y="4259263"/>
          <p14:tracePt t="69625" x="3108325" y="4244975"/>
          <p14:tracePt t="69642" x="2925763" y="4238625"/>
          <p14:tracePt t="69658" x="2749550" y="4225925"/>
          <p14:tracePt t="69675" x="2598738" y="4225925"/>
          <p14:tracePt t="69692" x="2468563" y="4225925"/>
          <p14:tracePt t="69708" x="2344738" y="4225925"/>
          <p14:tracePt t="69725" x="2311400" y="4225925"/>
          <p14:tracePt t="69742" x="2305050" y="4225925"/>
          <p14:tracePt t="69861" x="2311400" y="4225925"/>
          <p14:tracePt t="69869" x="2319338" y="4225925"/>
          <p14:tracePt t="69882" x="2325688" y="4225925"/>
          <p14:tracePt t="69885" x="2332038" y="4225925"/>
          <p14:tracePt t="69892" x="2363788" y="4225925"/>
          <p14:tracePt t="69908" x="2422525" y="4225925"/>
          <p14:tracePt t="69925" x="2468563" y="4225925"/>
          <p14:tracePt t="69942" x="2520950" y="4225925"/>
          <p14:tracePt t="69958" x="2579688" y="4225925"/>
          <p14:tracePt t="69975" x="2659063" y="4225925"/>
          <p14:tracePt t="69992" x="2743200" y="4225925"/>
          <p14:tracePt t="70008" x="2827338" y="4225925"/>
          <p14:tracePt t="70025" x="2906713" y="4225925"/>
          <p14:tracePt t="70041" x="2978150" y="4225925"/>
          <p14:tracePt t="70058" x="3049588" y="4225925"/>
          <p14:tracePt t="70075" x="3108325" y="4225925"/>
          <p14:tracePt t="70092" x="3160713" y="4225925"/>
          <p14:tracePt t="70108" x="3252788" y="4225925"/>
          <p14:tracePt t="70125" x="3317875" y="4225925"/>
          <p14:tracePt t="70141" x="3370263" y="4225925"/>
          <p14:tracePt t="70158" x="3429000" y="4225925"/>
          <p14:tracePt t="70175" x="3475038" y="4225925"/>
          <p14:tracePt t="70192" x="3533775" y="4225925"/>
          <p14:tracePt t="70208" x="3592513" y="4225925"/>
          <p14:tracePt t="70225" x="3644900" y="4225925"/>
          <p14:tracePt t="70241" x="3716338" y="4225925"/>
          <p14:tracePt t="70258" x="3794125" y="4225925"/>
          <p14:tracePt t="70275" x="3873500" y="4225925"/>
          <p14:tracePt t="70291" x="3944938" y="4225925"/>
          <p14:tracePt t="70308" x="4030663" y="4225925"/>
          <p14:tracePt t="70325" x="4062413" y="4225925"/>
          <p14:tracePt t="70341" x="4089400" y="4225925"/>
          <p14:tracePt t="70358" x="4114800" y="4219575"/>
          <p14:tracePt t="70375" x="4133850" y="4219575"/>
          <p14:tracePt t="70391" x="4160838" y="4219575"/>
          <p14:tracePt t="70408" x="4192588" y="4219575"/>
          <p14:tracePt t="70425" x="4206875" y="4219575"/>
          <p14:tracePt t="70441" x="4219575" y="4219575"/>
          <p14:tracePt t="70458" x="4225925" y="4219575"/>
          <p14:tracePt t="70885" x="4219575" y="4225925"/>
          <p14:tracePt t="70893" x="4206875" y="4238625"/>
          <p14:tracePt t="70901" x="4206875" y="4244975"/>
          <p14:tracePt t="70909" x="4206875" y="4297363"/>
          <p14:tracePt t="70925" x="4206875" y="4356100"/>
          <p14:tracePt t="70942" x="4192588" y="4408488"/>
          <p14:tracePt t="70958" x="4173538" y="4473575"/>
          <p14:tracePt t="70974" x="4140200" y="4538663"/>
          <p14:tracePt t="70991" x="4095750" y="4611688"/>
          <p14:tracePt t="71008" x="4030663" y="4664075"/>
          <p14:tracePt t="71024" x="3984625" y="4676775"/>
          <p14:tracePt t="71041" x="3898900" y="4695825"/>
          <p14:tracePt t="71058" x="3781425" y="4702175"/>
          <p14:tracePt t="71074" x="3638550" y="4708525"/>
          <p14:tracePt t="71091" x="3462338" y="4708525"/>
          <p14:tracePt t="71108" x="3298825" y="4708525"/>
          <p14:tracePt t="71124" x="3063875" y="4708525"/>
          <p14:tracePt t="71141" x="2959100" y="4716463"/>
          <p14:tracePt t="71158" x="2913063" y="4716463"/>
          <p14:tracePt t="71174" x="2887663" y="4716463"/>
          <p14:tracePt t="71191" x="2867025" y="4695825"/>
          <p14:tracePt t="71208" x="2867025" y="4683125"/>
          <p14:tracePt t="71224" x="2894013" y="4656138"/>
          <p14:tracePt t="71241" x="2906713" y="4643438"/>
          <p14:tracePt t="71549" x="2894013" y="4643438"/>
          <p14:tracePt t="71557" x="2879725" y="4637088"/>
          <p14:tracePt t="71565" x="2847975" y="4637088"/>
          <p14:tracePt t="71575" x="2808288" y="4630738"/>
          <p14:tracePt t="71591" x="2776538" y="4624388"/>
          <p14:tracePt t="71608" x="2768600" y="4624388"/>
          <p14:tracePt t="71624" x="2755900" y="4624388"/>
          <p14:tracePt t="71641" x="2717800" y="4637088"/>
          <p14:tracePt t="71658" x="2659063" y="4643438"/>
          <p14:tracePt t="71674" x="2592388" y="4656138"/>
          <p14:tracePt t="71691" x="2520950" y="4664075"/>
          <p14:tracePt t="71708" x="2468563" y="4670425"/>
          <p14:tracePt t="71724" x="2378075" y="4689475"/>
          <p14:tracePt t="71741" x="2351088" y="4689475"/>
          <p14:tracePt t="71757" x="2325688" y="4689475"/>
          <p14:tracePt t="71774" x="2292350" y="4689475"/>
          <p14:tracePt t="71791" x="2266950" y="4689475"/>
          <p14:tracePt t="71808" x="2227263" y="4689475"/>
          <p14:tracePt t="71824" x="2187575" y="4689475"/>
          <p14:tracePt t="71841" x="2141538" y="4683125"/>
          <p14:tracePt t="71857" x="2082800" y="4683125"/>
          <p14:tracePt t="71874" x="2017713" y="4676775"/>
          <p14:tracePt t="71891" x="1952625" y="4676775"/>
          <p14:tracePt t="71907" x="1912938" y="4676775"/>
          <p14:tracePt t="71924" x="1854200" y="4670425"/>
          <p14:tracePt t="71941" x="1828800" y="4664075"/>
          <p14:tracePt t="71958" x="1809750" y="4664075"/>
          <p14:tracePt t="71974" x="1809750" y="4656138"/>
          <p14:tracePt t="71991" x="1809750" y="4649788"/>
          <p14:tracePt t="72007" x="1809750" y="4643438"/>
          <p14:tracePt t="72024" x="1809750" y="4624388"/>
          <p14:tracePt t="72041" x="1809750" y="4591050"/>
          <p14:tracePt t="72057" x="1809750" y="4565650"/>
          <p14:tracePt t="72074" x="1822450" y="4532313"/>
          <p14:tracePt t="72091" x="1822450" y="4519613"/>
          <p14:tracePt t="72107" x="1828800" y="4513263"/>
          <p14:tracePt t="72733" x="1835150" y="4513263"/>
          <p14:tracePt t="72741" x="1841500" y="4513263"/>
          <p14:tracePt t="72757" x="1881188" y="4513263"/>
          <p14:tracePt t="72760" x="1920875" y="4513263"/>
          <p14:tracePt t="72774" x="1939925" y="4513263"/>
          <p14:tracePt t="72790" x="1946275" y="4513263"/>
          <p14:tracePt t="73604" x="1939925" y="4513263"/>
          <p14:tracePt t="73620" x="1933575" y="4513263"/>
          <p14:tracePt t="73628" x="1927225" y="4513263"/>
          <p14:tracePt t="73644" x="1912938" y="4513263"/>
          <p14:tracePt t="73660" x="1906588" y="4513263"/>
          <p14:tracePt t="73674" x="1893888" y="4513263"/>
          <p14:tracePt t="73690" x="1887538" y="4513263"/>
          <p14:tracePt t="73690" x="1874838" y="4513263"/>
          <p14:tracePt t="73707" x="1862138" y="4513263"/>
          <p14:tracePt t="73724" x="1841500" y="4513263"/>
          <p14:tracePt t="73741" x="1822450" y="4506913"/>
          <p14:tracePt t="73757" x="1803400" y="4506913"/>
          <p14:tracePt t="73774" x="1782763" y="4506913"/>
          <p14:tracePt t="73790" x="1776413" y="4506913"/>
          <p14:tracePt t="74108" x="1776413" y="4500563"/>
          <p14:tracePt t="74124" x="1776413" y="4494213"/>
          <p14:tracePt t="74148" x="1776413" y="4487863"/>
          <p14:tracePt t="74204" x="1776413" y="4479925"/>
          <p14:tracePt t="74220" x="1770063" y="4479925"/>
          <p14:tracePt t="74223" x="1763713" y="4479925"/>
          <p14:tracePt t="74252" x="1763713" y="4473575"/>
          <p14:tracePt t="74284" x="1757363" y="4473575"/>
          <p14:tracePt t="74548" x="1757363" y="4479925"/>
          <p14:tracePt t="74564" x="1757363" y="4487863"/>
          <p14:tracePt t="74580" x="1763713" y="4500563"/>
          <p14:tracePt t="74588" x="1763713" y="4513263"/>
          <p14:tracePt t="74596" x="1763713" y="4519613"/>
          <p14:tracePt t="74604" x="1763713" y="4532313"/>
          <p14:tracePt t="74608" x="1776413" y="4559300"/>
          <p14:tracePt t="74623" x="1782763" y="4591050"/>
          <p14:tracePt t="74640" x="1789113" y="4618038"/>
          <p14:tracePt t="74656" x="1803400" y="4649788"/>
          <p14:tracePt t="74673" x="1828800" y="4689475"/>
          <p14:tracePt t="74690" x="1835150" y="4729163"/>
          <p14:tracePt t="74706" x="1847850" y="4760913"/>
          <p14:tracePt t="74723" x="1874838" y="4781550"/>
          <p14:tracePt t="74740" x="1906588" y="4806950"/>
          <p14:tracePt t="74756" x="1939925" y="4819650"/>
          <p14:tracePt t="74773" x="1979613" y="4826000"/>
          <p14:tracePt t="74790" x="2063750" y="4833938"/>
          <p14:tracePt t="74806" x="2149475" y="4840288"/>
          <p14:tracePt t="74823" x="2252663" y="4840288"/>
          <p14:tracePt t="74840" x="2357438" y="4840288"/>
          <p14:tracePt t="74856" x="2462213" y="4846638"/>
          <p14:tracePt t="74873" x="2598738" y="4852988"/>
          <p14:tracePt t="74890" x="2724150" y="4852988"/>
          <p14:tracePt t="74906" x="2835275" y="4852988"/>
          <p14:tracePt t="74923" x="2952750" y="4852988"/>
          <p14:tracePt t="74940" x="3049588" y="4852988"/>
          <p14:tracePt t="74956" x="3128963" y="4852988"/>
          <p14:tracePt t="74973" x="3135313" y="4846638"/>
          <p14:tracePt t="74990" x="3141663" y="4833938"/>
          <p14:tracePt t="75028" x="3141663" y="4819650"/>
          <p14:tracePt t="75044" x="3135313" y="4806950"/>
          <p14:tracePt t="75052" x="3122613" y="4794250"/>
          <p14:tracePt t="75060" x="3108325" y="4781550"/>
          <p14:tracePt t="75073" x="3101975" y="4775200"/>
          <p14:tracePt t="75089" x="3095625" y="4775200"/>
          <p14:tracePt t="75156" x="3089275" y="4775200"/>
          <p14:tracePt t="75172" x="3082925" y="4775200"/>
          <p14:tracePt t="75188" x="3070225" y="4781550"/>
          <p14:tracePt t="75196" x="3055938" y="4781550"/>
          <p14:tracePt t="75206" x="3036888" y="4794250"/>
          <p14:tracePt t="75206" x="2984500" y="4813300"/>
          <p14:tracePt t="75223" x="2946400" y="4826000"/>
          <p14:tracePt t="75240" x="2900363" y="4840288"/>
          <p14:tracePt t="75256" x="2873375" y="4846638"/>
          <p14:tracePt t="75273" x="2860675" y="4852988"/>
          <p14:tracePt t="75372" x="2860675" y="4840288"/>
          <p14:tracePt t="75388" x="2873375" y="4833938"/>
          <p14:tracePt t="75412" x="2873375" y="4826000"/>
          <p14:tracePt t="75428" x="2879725" y="4826000"/>
          <p14:tracePt t="75452" x="2879725" y="4819650"/>
          <p14:tracePt t="75484" x="2873375" y="4819650"/>
          <p14:tracePt t="75524" x="2867025" y="4819650"/>
          <p14:tracePt t="75908" x="2873375" y="4819650"/>
          <p14:tracePt t="75924" x="2879725" y="4826000"/>
          <p14:tracePt t="75932" x="2887663" y="4826000"/>
          <p14:tracePt t="75948" x="2894013" y="4826000"/>
          <p14:tracePt t="76052" x="2887663" y="4826000"/>
          <p14:tracePt t="76060" x="2879725" y="4826000"/>
          <p14:tracePt t="76061" x="2867025" y="4826000"/>
          <p14:tracePt t="76073" x="2835275" y="4826000"/>
          <p14:tracePt t="76089" x="2789238" y="4826000"/>
          <p14:tracePt t="76106" x="2717800" y="4826000"/>
          <p14:tracePt t="76122" x="2651125" y="4826000"/>
          <p14:tracePt t="76139" x="2566988" y="4826000"/>
          <p14:tracePt t="76156" x="2430463" y="4826000"/>
          <p14:tracePt t="76173" x="2311400" y="4813300"/>
          <p14:tracePt t="76189" x="2181225" y="4806950"/>
          <p14:tracePt t="76206" x="2024063" y="4800600"/>
          <p14:tracePt t="76222" x="1862138" y="4775200"/>
          <p14:tracePt t="76239" x="1736725" y="4775200"/>
          <p14:tracePt t="76256" x="1671638" y="4775200"/>
          <p14:tracePt t="76272" x="1658938" y="4787900"/>
          <p14:tracePt t="76324" x="1665288" y="4787900"/>
          <p14:tracePt t="76332" x="1665288" y="4794250"/>
          <p14:tracePt t="76340" x="1684338" y="4794250"/>
          <p14:tracePt t="76348" x="1692275" y="4794250"/>
          <p14:tracePt t="76356" x="1751013" y="4800600"/>
          <p14:tracePt t="76372" x="1809750" y="4806950"/>
          <p14:tracePt t="76389" x="1933575" y="4813300"/>
          <p14:tracePt t="76406" x="2063750" y="4819650"/>
          <p14:tracePt t="76422" x="2208213" y="4826000"/>
          <p14:tracePt t="76439" x="2338388" y="4840288"/>
          <p14:tracePt t="76456" x="2443163" y="4852988"/>
          <p14:tracePt t="76472" x="2489200" y="4859338"/>
          <p14:tracePt t="76489" x="2495550" y="4859338"/>
          <p14:tracePt t="76540" x="2489200" y="4852988"/>
          <p14:tracePt t="76548" x="2481263" y="4846638"/>
          <p14:tracePt t="76556" x="2422525" y="4819650"/>
          <p14:tracePt t="76572" x="2363788" y="4813300"/>
          <p14:tracePt t="76589" x="2260600" y="4800600"/>
          <p14:tracePt t="76606" x="2162175" y="4794250"/>
          <p14:tracePt t="76622" x="2122488" y="4794250"/>
          <p14:tracePt t="76639" x="2109788" y="4794250"/>
          <p14:tracePt t="76684" x="2116138" y="4794250"/>
          <p14:tracePt t="76692" x="2135188" y="4794250"/>
          <p14:tracePt t="76700" x="2162175" y="4794250"/>
          <p14:tracePt t="76708" x="2260600" y="4794250"/>
          <p14:tracePt t="76722" x="2351088" y="4794250"/>
          <p14:tracePt t="76739" x="2462213" y="4800600"/>
          <p14:tracePt t="76756" x="2606675" y="4806950"/>
          <p14:tracePt t="76772" x="2703513" y="4806950"/>
          <p14:tracePt t="76789" x="2795588" y="4806950"/>
          <p14:tracePt t="76805" x="2841625" y="4800600"/>
          <p14:tracePt t="76822" x="2854325" y="4800600"/>
          <p14:tracePt t="76860" x="2847975" y="4800600"/>
          <p14:tracePt t="76876" x="2835275" y="4787900"/>
          <p14:tracePt t="76884" x="2820988" y="4781550"/>
          <p14:tracePt t="76889" x="2762250" y="4760913"/>
          <p14:tracePt t="76905" x="2703513" y="4748213"/>
          <p14:tracePt t="76922" x="2632075" y="4741863"/>
          <p14:tracePt t="76939" x="2579688" y="4735513"/>
          <p14:tracePt t="76955" x="2554288" y="4735513"/>
          <p14:tracePt t="77028" x="2560638" y="4735513"/>
          <p14:tracePt t="77040" x="2573338" y="4735513"/>
          <p14:tracePt t="77044" x="2632075" y="4735513"/>
          <p14:tracePt t="77055" x="2697163" y="4735513"/>
          <p14:tracePt t="77072" x="2795588" y="4735513"/>
          <p14:tracePt t="77089" x="2900363" y="4735513"/>
          <p14:tracePt t="77105" x="3005138" y="4735513"/>
          <p14:tracePt t="77122" x="3076575" y="4735513"/>
          <p14:tracePt t="77139" x="3101975" y="4735513"/>
          <p14:tracePt t="77155" x="3108325" y="4735513"/>
          <p14:tracePt t="78204" x="3101975" y="4735513"/>
          <p14:tracePt t="78228" x="3095625" y="4735513"/>
          <p14:tracePt t="78332" x="3089275" y="4735513"/>
          <p14:tracePt t="78404" x="3082925" y="4735513"/>
          <p14:tracePt t="78540" x="3070225" y="4735513"/>
          <p14:tracePt t="78548" x="3063875" y="4735513"/>
          <p14:tracePt t="78556" x="3055938" y="4735513"/>
          <p14:tracePt t="78564" x="3043238" y="4735513"/>
          <p14:tracePt t="78572" x="2965450" y="4741863"/>
          <p14:tracePt t="78588" x="2894013" y="4741863"/>
          <p14:tracePt t="78606" x="2789238" y="4729163"/>
          <p14:tracePt t="78622" x="2690813" y="4722813"/>
          <p14:tracePt t="78640" x="2598738" y="4722813"/>
          <p14:tracePt t="78656" x="2514600" y="4722813"/>
          <p14:tracePt t="78673" x="2462213" y="4722813"/>
          <p14:tracePt t="78689" x="2409825" y="4722813"/>
          <p14:tracePt t="78706" x="2378075" y="4722813"/>
          <p14:tracePt t="78722" x="2344738" y="4722813"/>
          <p14:tracePt t="78739" x="2311400" y="4722813"/>
          <p14:tracePt t="78756" x="2292350" y="4722813"/>
          <p14:tracePt t="78773" x="2273300" y="4722813"/>
          <p14:tracePt t="78789" x="2252663" y="4722813"/>
          <p14:tracePt t="78806" x="2239963" y="4722813"/>
          <p14:tracePt t="78822" x="2233613" y="4729163"/>
          <p14:tracePt t="78839" x="2227263" y="4729163"/>
          <p14:tracePt t="78877" x="2220913" y="4729163"/>
          <p14:tracePt t="79181" x="2227263" y="4729163"/>
          <p14:tracePt t="79197" x="2233613" y="4729163"/>
          <p14:tracePt t="79197" x="2246313" y="4729163"/>
          <p14:tracePt t="79206" x="2273300" y="4729163"/>
          <p14:tracePt t="79223" x="2305050" y="4735513"/>
          <p14:tracePt t="79239" x="2338388" y="4741863"/>
          <p14:tracePt t="79256" x="2351088" y="4729163"/>
          <p14:tracePt t="79273" x="2403475" y="4729163"/>
          <p14:tracePt t="79289" x="2462213" y="4729163"/>
          <p14:tracePt t="79306" x="2554288" y="4741863"/>
          <p14:tracePt t="79322" x="2638425" y="4754563"/>
          <p14:tracePt t="79339" x="2724150" y="4760913"/>
          <p14:tracePt t="79356" x="2820988" y="4760913"/>
          <p14:tracePt t="79373" x="2938463" y="4760913"/>
          <p14:tracePt t="79389" x="2978150" y="4760913"/>
          <p14:tracePt t="79406" x="2990850" y="4760913"/>
          <p14:tracePt t="79613" x="2984500" y="4760913"/>
          <p14:tracePt t="79621" x="2978150" y="4760913"/>
          <p14:tracePt t="79627" x="2952750" y="4760913"/>
          <p14:tracePt t="79639" x="2894013" y="4760913"/>
          <p14:tracePt t="79656" x="2820988" y="4760913"/>
          <p14:tracePt t="79673" x="2749550" y="4760913"/>
          <p14:tracePt t="79689" x="2671763" y="4760913"/>
          <p14:tracePt t="79706" x="2592388" y="4760913"/>
          <p14:tracePt t="79722" x="2527300" y="4760913"/>
          <p14:tracePt t="79739" x="2474913" y="4767263"/>
          <p14:tracePt t="79756" x="2443163" y="4767263"/>
          <p14:tracePt t="79773" x="2403475" y="4775200"/>
          <p14:tracePt t="79813" x="2397125" y="4775200"/>
          <p14:tracePt t="79925" x="2409825" y="4775200"/>
          <p14:tracePt t="79933" x="2430463" y="4775200"/>
          <p14:tracePt t="79944" x="2455863" y="4775200"/>
          <p14:tracePt t="79949" x="2501900" y="4775200"/>
          <p14:tracePt t="79956" x="2586038" y="4775200"/>
          <p14:tracePt t="79972" x="2736850" y="4775200"/>
          <p14:tracePt t="79989" x="2841625" y="4775200"/>
          <p14:tracePt t="80006" x="2938463" y="4775200"/>
          <p14:tracePt t="80023" x="3024188" y="4775200"/>
          <p14:tracePt t="80040" x="3063875" y="4775200"/>
          <p14:tracePt t="80056" x="3076575" y="4775200"/>
          <p14:tracePt t="80725" x="3082925" y="4775200"/>
          <p14:tracePt t="80733" x="3089275" y="4775200"/>
          <p14:tracePt t="80741" x="3095625" y="4775200"/>
          <p14:tracePt t="80755" x="3101975" y="4775200"/>
          <p14:tracePt t="80755" x="3101975" y="4781550"/>
          <p14:tracePt t="80772" x="3116263" y="4781550"/>
          <p14:tracePt t="80829" x="3116263" y="4775200"/>
          <p14:tracePt t="80989" x="3108325" y="4767263"/>
          <p14:tracePt t="81005" x="3101975" y="4767263"/>
          <p14:tracePt t="81013" x="3095625" y="4767263"/>
          <p14:tracePt t="81021" x="3095625" y="4760913"/>
          <p14:tracePt t="81053" x="3095625" y="4754563"/>
          <p14:tracePt t="81069" x="3101975" y="4754563"/>
          <p14:tracePt t="81079" x="3101975" y="4748213"/>
          <p14:tracePt t="81088" x="3108325" y="4741863"/>
          <p14:tracePt t="81089" x="3108325" y="4735513"/>
          <p14:tracePt t="81105" x="3122613" y="4722813"/>
          <p14:tracePt t="81122" x="3128963" y="4716463"/>
          <p14:tracePt t="81138" x="3148013" y="4708525"/>
          <p14:tracePt t="81155" x="3175000" y="4702175"/>
          <p14:tracePt t="81172" x="3200400" y="4689475"/>
          <p14:tracePt t="81188" x="3233738" y="4670425"/>
          <p14:tracePt t="81205" x="3265488" y="4649788"/>
          <p14:tracePt t="81222" x="3298825" y="4630738"/>
          <p14:tracePt t="81238" x="3324225" y="4611688"/>
          <p14:tracePt t="81255" x="3357563" y="4591050"/>
          <p14:tracePt t="81271" x="3389313" y="4565650"/>
          <p14:tracePt t="81288" x="3429000" y="4525963"/>
          <p14:tracePt t="81305" x="3454400" y="4494213"/>
          <p14:tracePt t="81321" x="3468688" y="4460875"/>
          <p14:tracePt t="81338" x="3468688" y="4427538"/>
          <p14:tracePt t="81355" x="3475038" y="4395788"/>
          <p14:tracePt t="81371" x="3462338" y="4362450"/>
          <p14:tracePt t="81388" x="3435350" y="4330700"/>
          <p14:tracePt t="81405" x="3382963" y="4278313"/>
          <p14:tracePt t="81421" x="3324225" y="4225925"/>
          <p14:tracePt t="81438" x="3292475" y="4219575"/>
          <p14:tracePt t="81455" x="3246438" y="4213225"/>
          <p14:tracePt t="81471" x="3194050" y="4206875"/>
          <p14:tracePt t="81488" x="3154363" y="4206875"/>
          <p14:tracePt t="81505" x="3122613" y="4206875"/>
          <p14:tracePt t="81521" x="3095625" y="4219575"/>
          <p14:tracePt t="81538" x="3082925" y="4225925"/>
          <p14:tracePt t="81555" x="3063875" y="4238625"/>
          <p14:tracePt t="81571" x="3055938" y="4244975"/>
          <p14:tracePt t="81588" x="3043238" y="4251325"/>
          <p14:tracePt t="82005" x="3049588" y="4251325"/>
          <p14:tracePt t="82021" x="3055938" y="4251325"/>
          <p14:tracePt t="82037" x="3063875" y="4251325"/>
          <p14:tracePt t="82053" x="3063875" y="4259263"/>
          <p14:tracePt t="82063" x="3070225" y="4259263"/>
          <p14:tracePt t="82813" x="3076575" y="4259263"/>
          <p14:tracePt t="82822" x="3089275" y="4265613"/>
          <p14:tracePt t="82826" x="3122613" y="4278313"/>
          <p14:tracePt t="82838" x="3160713" y="4291013"/>
          <p14:tracePt t="82854" x="3213100" y="4318000"/>
          <p14:tracePt t="82871" x="3265488" y="4343400"/>
          <p14:tracePt t="82887" x="3317875" y="4376738"/>
          <p14:tracePt t="82904" x="3357563" y="4402138"/>
          <p14:tracePt t="82921" x="3382963" y="4421188"/>
          <p14:tracePt t="82937" x="3409950" y="4448175"/>
          <p14:tracePt t="82954" x="3422650" y="4479925"/>
          <p14:tracePt t="82971" x="3429000" y="4506913"/>
          <p14:tracePt t="82987" x="3435350" y="4538663"/>
          <p14:tracePt t="83005" x="3441700" y="4578350"/>
          <p14:tracePt t="83021" x="3448050" y="4624388"/>
          <p14:tracePt t="83037" x="3448050" y="4656138"/>
          <p14:tracePt t="83054" x="3448050" y="4683125"/>
          <p14:tracePt t="83071" x="3448050" y="4708525"/>
          <p14:tracePt t="83087" x="3435350" y="4741863"/>
          <p14:tracePt t="83104" x="3429000" y="4767263"/>
          <p14:tracePt t="83121" x="3429000" y="4787900"/>
          <p14:tracePt t="83137" x="3429000" y="4806950"/>
          <p14:tracePt t="83154" x="3441700" y="4806950"/>
          <p14:tracePt t="83171" x="3468688" y="4806950"/>
          <p14:tracePt t="83187" x="3487738" y="4767263"/>
          <p14:tracePt t="83204" x="3487738" y="4722813"/>
          <p14:tracePt t="83621" x="3475038" y="4722813"/>
          <p14:tracePt t="83629" x="3468688" y="4716463"/>
          <p14:tracePt t="83637" x="3454400" y="4702175"/>
          <p14:tracePt t="83645" x="3429000" y="4683125"/>
          <p14:tracePt t="83654" x="3395663" y="4664075"/>
          <p14:tracePt t="83670" x="3389313" y="4637088"/>
          <p14:tracePt t="83687" x="3389313" y="4630738"/>
          <p14:tracePt t="83704" x="3395663" y="4630738"/>
          <p14:tracePt t="84093" x="3389313" y="4630738"/>
          <p14:tracePt t="84109" x="3389313" y="4637088"/>
          <p14:tracePt t="84125" x="3389313" y="4643438"/>
          <p14:tracePt t="84133" x="3389313" y="4664075"/>
          <p14:tracePt t="84141" x="3389313" y="4670425"/>
          <p14:tracePt t="84154" x="3389313" y="4683125"/>
          <p14:tracePt t="84154" x="3389313" y="4716463"/>
          <p14:tracePt t="84170" x="3389313" y="4748213"/>
          <p14:tracePt t="84187" x="3395663" y="4781550"/>
          <p14:tracePt t="84204" x="3395663" y="4806950"/>
          <p14:tracePt t="84220" x="3382963" y="4852988"/>
          <p14:tracePt t="84237" x="3376613" y="4905375"/>
          <p14:tracePt t="84254" x="3344863" y="4951413"/>
          <p14:tracePt t="84270" x="3317875" y="4989513"/>
          <p14:tracePt t="84287" x="3278188" y="5041900"/>
          <p14:tracePt t="84304" x="3240088" y="5081588"/>
          <p14:tracePt t="84320" x="3194050" y="5127625"/>
          <p14:tracePt t="84337" x="3160713" y="5153025"/>
          <p14:tracePt t="84354" x="3128963" y="5173663"/>
          <p14:tracePt t="84370" x="3108325" y="5186363"/>
          <p14:tracePt t="84677" x="3108325" y="5192713"/>
          <p14:tracePt t="84685" x="3101975" y="5192713"/>
          <p14:tracePt t="84693" x="3095625" y="5205413"/>
          <p14:tracePt t="84701" x="3089275" y="5218113"/>
          <p14:tracePt t="84707" x="3076575" y="5251450"/>
          <p14:tracePt t="84720" x="3070225" y="5276850"/>
          <p14:tracePt t="84737" x="3055938" y="5303838"/>
          <p14:tracePt t="84753" x="3036888" y="5335588"/>
          <p14:tracePt t="84770" x="3036888" y="5368925"/>
          <p14:tracePt t="84787" x="3030538" y="5394325"/>
          <p14:tracePt t="84803" x="3024188" y="5421313"/>
          <p14:tracePt t="84820" x="3005138" y="5453063"/>
          <p14:tracePt t="84837" x="2990850" y="5519738"/>
          <p14:tracePt t="84853" x="2978150" y="5545138"/>
          <p14:tracePt t="84870" x="2965450" y="5578475"/>
          <p14:tracePt t="84887" x="2965450" y="5610225"/>
          <p14:tracePt t="84903" x="2965450" y="5616575"/>
          <p14:tracePt t="84920" x="2971800" y="5616575"/>
          <p14:tracePt t="84937" x="2990850" y="5591175"/>
          <p14:tracePt t="84953" x="3017838" y="5578475"/>
          <p14:tracePt t="85181" x="3005138" y="5578475"/>
          <p14:tracePt t="85189" x="2990850" y="5578475"/>
          <p14:tracePt t="85203" x="2971800" y="5578475"/>
          <p14:tracePt t="85204" x="2938463" y="5584825"/>
          <p14:tracePt t="85220" x="2932113" y="5578475"/>
          <p14:tracePt t="85237" x="2873375" y="5584825"/>
          <p14:tracePt t="85253" x="2835275" y="5591175"/>
          <p14:tracePt t="85270" x="2808288" y="5610225"/>
          <p14:tracePt t="85286" x="2743200" y="5637213"/>
          <p14:tracePt t="85303" x="2651125" y="5675313"/>
          <p14:tracePt t="85320" x="2573338" y="5715000"/>
          <p14:tracePt t="85336" x="2489200" y="5754688"/>
          <p14:tracePt t="85353" x="2430463" y="5773738"/>
          <p14:tracePt t="85370" x="2384425" y="5780088"/>
          <p14:tracePt t="85386" x="2357438" y="5786438"/>
          <p14:tracePt t="85403" x="2332038" y="5792788"/>
          <p14:tracePt t="85420" x="2305050" y="5799138"/>
          <p14:tracePt t="85436" x="2279650" y="5819775"/>
          <p14:tracePt t="85453" x="2273300" y="5819775"/>
          <p14:tracePt t="85470" x="2273300" y="5826125"/>
          <p14:tracePt t="85486" x="2266950" y="5826125"/>
          <p14:tracePt t="85661" x="2260600" y="5826125"/>
          <p14:tracePt t="85669" x="2252663" y="5826125"/>
          <p14:tracePt t="85677" x="2246313" y="5826125"/>
          <p14:tracePt t="85685" x="2233613" y="5826125"/>
          <p14:tracePt t="85703" x="2208213" y="5826125"/>
          <p14:tracePt t="85703" x="2193925" y="5826125"/>
          <p14:tracePt t="92116" x="2201863" y="5826125"/>
          <p14:tracePt t="92133" x="2208213" y="5826125"/>
          <p14:tracePt t="92148" x="2214563" y="5826125"/>
          <p14:tracePt t="92164" x="2220913" y="5826125"/>
          <p14:tracePt t="92180" x="2233613" y="5826125"/>
          <p14:tracePt t="92188" x="2239963" y="5826125"/>
          <p14:tracePt t="92196" x="2246313" y="5826125"/>
          <p14:tracePt t="92200" x="2266950" y="5819775"/>
          <p14:tracePt t="92217" x="2286000" y="5819775"/>
          <p14:tracePt t="92234" x="2319338" y="5819775"/>
          <p14:tracePt t="92251" x="2357438" y="5813425"/>
          <p14:tracePt t="92267" x="2397125" y="5807075"/>
          <p14:tracePt t="92284" x="2481263" y="5792788"/>
          <p14:tracePt t="92300" x="2540000" y="5767388"/>
          <p14:tracePt t="92317" x="2592388" y="5740400"/>
          <p14:tracePt t="92334" x="2671763" y="5695950"/>
          <p14:tracePt t="92350" x="2762250" y="5643563"/>
          <p14:tracePt t="92367" x="2847975" y="5584825"/>
          <p14:tracePt t="92384" x="2919413" y="5519738"/>
          <p14:tracePt t="92400" x="2984500" y="5446713"/>
          <p14:tracePt t="92417" x="3043238" y="5375275"/>
          <p14:tracePt t="92434" x="3076575" y="5310188"/>
          <p14:tracePt t="92450" x="3095625" y="5257800"/>
          <p14:tracePt t="92467" x="3095625" y="5205413"/>
          <p14:tracePt t="92484" x="3095625" y="5146675"/>
          <p14:tracePt t="92500" x="3095625" y="5048250"/>
          <p14:tracePt t="92517" x="3095625" y="4995863"/>
          <p14:tracePt t="92534" x="3095625" y="4951413"/>
          <p14:tracePt t="92550" x="3095625" y="4918075"/>
          <p14:tracePt t="92567" x="3089275" y="4884738"/>
          <p14:tracePt t="92584" x="3089275" y="4865688"/>
          <p14:tracePt t="92600" x="3089275" y="4833938"/>
          <p14:tracePt t="92617" x="3089275" y="4806950"/>
          <p14:tracePt t="92634" x="3089275" y="4787900"/>
          <p14:tracePt t="92650" x="3082925" y="4760913"/>
          <p14:tracePt t="92667" x="3082925" y="4748213"/>
          <p14:tracePt t="92683" x="3076575" y="4735513"/>
          <p14:tracePt t="92700" x="3070225" y="4716463"/>
          <p14:tracePt t="92717" x="3063875" y="4708525"/>
          <p14:tracePt t="92734" x="3055938" y="4702175"/>
          <p14:tracePt t="92751" x="3043238" y="4689475"/>
          <p14:tracePt t="92852" x="3043238" y="4695825"/>
          <p14:tracePt t="92900" x="3043238" y="4702175"/>
          <p14:tracePt t="93188" x="3030538" y="4702175"/>
          <p14:tracePt t="93196" x="3017838" y="4708525"/>
          <p14:tracePt t="93204" x="2997200" y="4722813"/>
          <p14:tracePt t="93212" x="2978150" y="4722813"/>
          <p14:tracePt t="93220" x="2900363" y="4748213"/>
          <p14:tracePt t="93233" x="2827338" y="4760913"/>
          <p14:tracePt t="93250" x="2755900" y="4767263"/>
          <p14:tracePt t="93267" x="2736850" y="4767263"/>
          <p14:tracePt t="93283" x="2730500" y="4775200"/>
          <p14:tracePt t="93444" x="2736850" y="4775200"/>
          <p14:tracePt t="93459" x="2743200" y="4775200"/>
          <p14:tracePt t="93459" x="2755900" y="4775200"/>
          <p14:tracePt t="93467" x="2795588" y="4775200"/>
          <p14:tracePt t="93483" x="2841625" y="4775200"/>
          <p14:tracePt t="93500" x="2913063" y="4775200"/>
          <p14:tracePt t="93517" x="2938463" y="4775200"/>
          <p14:tracePt t="93534" x="2946400" y="4775200"/>
          <p14:tracePt t="93550" x="2952750" y="4775200"/>
          <p14:tracePt t="93567" x="2952750" y="4767263"/>
          <p14:tracePt t="93583" x="2959100" y="4767263"/>
          <p14:tracePt t="93628" x="2965450" y="4767263"/>
          <p14:tracePt t="93644" x="2965450" y="4760913"/>
          <p14:tracePt t="94052" x="2959100" y="4760913"/>
          <p14:tracePt t="94100" x="2952750" y="4760913"/>
          <p14:tracePt t="94148" x="2952750" y="4767263"/>
          <p14:tracePt t="94196" x="2946400" y="4767263"/>
          <p14:tracePt t="95300" x="2938463" y="4767263"/>
          <p14:tracePt t="95308" x="2932113" y="4775200"/>
          <p14:tracePt t="95316" x="2932113" y="4781550"/>
          <p14:tracePt t="95324" x="2925763" y="4806950"/>
          <p14:tracePt t="95333" x="2913063" y="4826000"/>
          <p14:tracePt t="95349" x="2887663" y="4878388"/>
          <p14:tracePt t="95366" x="2841625" y="4937125"/>
          <p14:tracePt t="95383" x="2808288" y="5022850"/>
          <p14:tracePt t="95399" x="2768600" y="5127625"/>
          <p14:tracePt t="95416" x="2724150" y="5245100"/>
          <p14:tracePt t="95433" x="2697163" y="5349875"/>
          <p14:tracePt t="95449" x="2678113" y="5427663"/>
          <p14:tracePt t="95466" x="2644775" y="5486400"/>
          <p14:tracePt t="95482" x="2625725" y="5532438"/>
          <p14:tracePt t="95499" x="2613025" y="5570538"/>
          <p14:tracePt t="95516" x="2586038" y="5622925"/>
          <p14:tracePt t="95533" x="2566988" y="5662613"/>
          <p14:tracePt t="95549" x="2540000" y="5681663"/>
          <p14:tracePt t="95566" x="2501900" y="5721350"/>
          <p14:tracePt t="95582" x="2468563" y="5748338"/>
          <p14:tracePt t="95599" x="2449513" y="5773738"/>
          <p14:tracePt t="95616" x="2422525" y="5786438"/>
          <p14:tracePt t="95632" x="2397125" y="5799138"/>
          <p14:tracePt t="95649" x="2370138" y="5807075"/>
          <p14:tracePt t="95666" x="2344738" y="5813425"/>
          <p14:tracePt t="95682" x="2305050" y="5826125"/>
          <p14:tracePt t="95699" x="2279650" y="5838825"/>
          <p14:tracePt t="95716" x="2227263" y="5859463"/>
          <p14:tracePt t="95732" x="2208213" y="5872163"/>
          <p14:tracePt t="95749" x="2193925" y="5872163"/>
          <p14:tracePt t="95766" x="2193925" y="5878513"/>
          <p14:tracePt t="95812" x="2193925" y="5884863"/>
          <p14:tracePt t="95828" x="2201863" y="5891213"/>
          <p14:tracePt t="95844" x="2208213" y="5891213"/>
          <p14:tracePt t="95892" x="2214563" y="5891213"/>
          <p14:tracePt t="95908" x="2227263" y="5891213"/>
          <p14:tracePt t="95924" x="2233613" y="5891213"/>
          <p14:tracePt t="96004" x="2233613" y="5878513"/>
          <p14:tracePt t="96012" x="2227263" y="5872163"/>
          <p14:tracePt t="96020" x="2181225" y="5832475"/>
          <p14:tracePt t="96036" x="2149475" y="5813425"/>
          <p14:tracePt t="96044" x="2122488" y="5799138"/>
          <p14:tracePt t="96052" x="2082800" y="5799138"/>
          <p14:tracePt t="96066" x="2070100" y="5799138"/>
          <p14:tracePt t="96133" x="2082800" y="5799138"/>
          <p14:tracePt t="96141" x="2109788" y="5799138"/>
          <p14:tracePt t="96149" x="2141538" y="5799138"/>
          <p14:tracePt t="96157" x="2227263" y="5799138"/>
          <p14:tracePt t="96167" x="2311400" y="5799138"/>
          <p14:tracePt t="96183" x="2409825" y="5799138"/>
          <p14:tracePt t="96200" x="2489200" y="5799138"/>
          <p14:tracePt t="96216" x="2501900" y="5799138"/>
          <p14:tracePt t="96269" x="2489200" y="5792788"/>
          <p14:tracePt t="96277" x="2462213" y="5792788"/>
          <p14:tracePt t="96285" x="2422525" y="5780088"/>
          <p14:tracePt t="96286" x="2363788" y="5773738"/>
          <p14:tracePt t="96300" x="2266950" y="5773738"/>
          <p14:tracePt t="96316" x="2181225" y="5773738"/>
          <p14:tracePt t="96316" x="2155825" y="5773738"/>
          <p14:tracePt t="96333" x="2097088" y="5773738"/>
          <p14:tracePt t="96350" x="2090738" y="5780088"/>
          <p14:tracePt t="96413" x="2109788" y="5780088"/>
          <p14:tracePt t="96421" x="2168525" y="5780088"/>
          <p14:tracePt t="96437" x="2201863" y="5786438"/>
          <p14:tracePt t="96450" x="2239963" y="5786438"/>
          <p14:tracePt t="96453" x="2319338" y="5792788"/>
          <p14:tracePt t="96466" x="2397125" y="5792788"/>
          <p14:tracePt t="96483" x="2455863" y="5792788"/>
          <p14:tracePt t="96500" x="2468563" y="5792788"/>
          <p14:tracePt t="96557" x="2468563" y="5786438"/>
          <p14:tracePt t="96573" x="2468563" y="5780088"/>
          <p14:tracePt t="96581" x="2474913" y="5773738"/>
          <p14:tracePt t="96588" x="2495550" y="5754688"/>
          <p14:tracePt t="96600" x="2527300" y="5702300"/>
          <p14:tracePt t="96616" x="2573338" y="5622925"/>
          <p14:tracePt t="96633" x="2625725" y="5499100"/>
          <p14:tracePt t="96650" x="2671763" y="5322888"/>
          <p14:tracePt t="96666" x="2678113" y="5165725"/>
          <p14:tracePt t="96683" x="2665413" y="5010150"/>
          <p14:tracePt t="96700" x="2606675" y="4878388"/>
          <p14:tracePt t="96716" x="2533650" y="4800600"/>
          <p14:tracePt t="96733" x="2474913" y="4754563"/>
          <p14:tracePt t="96750" x="2449513" y="4754563"/>
          <p14:tracePt t="96766" x="2422525" y="4754563"/>
          <p14:tracePt t="96783" x="2403475" y="4754563"/>
          <p14:tracePt t="96800" x="2390775" y="4767263"/>
          <p14:tracePt t="96817" x="2378075" y="4775200"/>
          <p14:tracePt t="96885" x="2370138" y="4775200"/>
          <p14:tracePt t="96909" x="2363788" y="4775200"/>
          <p14:tracePt t="96917" x="2357438" y="4775200"/>
          <p14:tracePt t="96918" x="2344738" y="4775200"/>
          <p14:tracePt t="96933" x="2319338" y="4767263"/>
          <p14:tracePt t="96950" x="2311400" y="4767263"/>
          <p14:tracePt t="96966" x="2305050" y="4767263"/>
          <p14:tracePt t="97141" x="2311400" y="4767263"/>
          <p14:tracePt t="97149" x="2325688" y="4767263"/>
          <p14:tracePt t="97157" x="2344738" y="4767263"/>
          <p14:tracePt t="97167" x="2363788" y="4767263"/>
          <p14:tracePt t="97173" x="2416175" y="4767263"/>
          <p14:tracePt t="97183" x="2468563" y="4767263"/>
          <p14:tracePt t="97200" x="2527300" y="4767263"/>
          <p14:tracePt t="97217" x="2598738" y="4767263"/>
          <p14:tracePt t="97233" x="2697163" y="4767263"/>
          <p14:tracePt t="97250" x="2789238" y="4767263"/>
          <p14:tracePt t="97266" x="2894013" y="4760913"/>
          <p14:tracePt t="97284" x="3043238" y="4748213"/>
          <p14:tracePt t="97302" x="3082925" y="4748213"/>
          <p14:tracePt t="97316" x="3187700" y="4729163"/>
          <p14:tracePt t="97333" x="3298825" y="4702175"/>
          <p14:tracePt t="97349" x="3370263" y="4676775"/>
          <p14:tracePt t="97366" x="3435350" y="4656138"/>
          <p14:tracePt t="97383" x="3468688" y="4643438"/>
          <p14:tracePt t="97399" x="3487738" y="4637088"/>
          <p14:tracePt t="97416" x="3506788" y="4624388"/>
          <p14:tracePt t="97433" x="3527425" y="4605338"/>
          <p14:tracePt t="97449" x="3533775" y="4591050"/>
          <p14:tracePt t="97466" x="3533775" y="4584700"/>
          <p14:tracePt t="97483" x="3533775" y="4572000"/>
          <p14:tracePt t="97499" x="3533775" y="4552950"/>
          <p14:tracePt t="97516" x="3527425" y="4546600"/>
          <p14:tracePt t="97533" x="3521075" y="4525963"/>
          <p14:tracePt t="97550" x="3494088" y="4506913"/>
          <p14:tracePt t="97566" x="3454400" y="4479925"/>
          <p14:tracePt t="97583" x="3376613" y="4460875"/>
          <p14:tracePt t="97599" x="3278188" y="4441825"/>
          <p14:tracePt t="97616" x="3160713" y="4427538"/>
          <p14:tracePt t="97633" x="3076575" y="4427538"/>
          <p14:tracePt t="97649" x="3011488" y="4427538"/>
          <p14:tracePt t="97666" x="2938463" y="4427538"/>
          <p14:tracePt t="97683" x="2867025" y="4427538"/>
          <p14:tracePt t="97699" x="2776538" y="4427538"/>
          <p14:tracePt t="97716" x="2697163" y="4427538"/>
          <p14:tracePt t="97732" x="2592388" y="4427538"/>
          <p14:tracePt t="97749" x="2533650" y="4441825"/>
          <p14:tracePt t="97766" x="2462213" y="4454525"/>
          <p14:tracePt t="97783" x="2403475" y="4473575"/>
          <p14:tracePt t="97799" x="2357438" y="4479925"/>
          <p14:tracePt t="97816" x="2305050" y="4500563"/>
          <p14:tracePt t="97833" x="2266950" y="4506913"/>
          <p14:tracePt t="97849" x="2220913" y="4532313"/>
          <p14:tracePt t="97866" x="2193925" y="4552950"/>
          <p14:tracePt t="97883" x="2168525" y="4578350"/>
          <p14:tracePt t="97899" x="2155825" y="4597400"/>
          <p14:tracePt t="97916" x="2141538" y="4618038"/>
          <p14:tracePt t="97932" x="2141538" y="4649788"/>
          <p14:tracePt t="97949" x="2141538" y="4676775"/>
          <p14:tracePt t="97966" x="2155825" y="4695825"/>
          <p14:tracePt t="97983" x="2193925" y="4741863"/>
          <p14:tracePt t="97999" x="2246313" y="4775200"/>
          <p14:tracePt t="98016" x="2325688" y="4800600"/>
          <p14:tracePt t="98032" x="2422525" y="4819650"/>
          <p14:tracePt t="98049" x="2527300" y="4819650"/>
          <p14:tracePt t="98066" x="2592388" y="4819650"/>
          <p14:tracePt t="98082" x="2625725" y="4819650"/>
          <p14:tracePt t="98099" x="2632075" y="4819650"/>
          <p14:tracePt t="100013" x="2638425" y="4819650"/>
          <p14:tracePt t="100021" x="2651125" y="4819650"/>
          <p14:tracePt t="100037" x="2659063" y="4826000"/>
          <p14:tracePt t="100045" x="2671763" y="4826000"/>
          <p14:tracePt t="100053" x="2690813" y="4826000"/>
          <p14:tracePt t="100065" x="2709863" y="4833938"/>
          <p14:tracePt t="100082" x="2736850" y="4833938"/>
          <p14:tracePt t="100098" x="2768600" y="4833938"/>
          <p14:tracePt t="100115" x="2814638" y="4833938"/>
          <p14:tracePt t="100132" x="2879725" y="4840288"/>
          <p14:tracePt t="100148" x="3005138" y="4865688"/>
          <p14:tracePt t="100165" x="3116263" y="4878388"/>
          <p14:tracePt t="100182" x="3225800" y="4884738"/>
          <p14:tracePt t="100198" x="3330575" y="4884738"/>
          <p14:tracePt t="100215" x="3448050" y="4884738"/>
          <p14:tracePt t="100232" x="3565525" y="4884738"/>
          <p14:tracePt t="100248" x="3697288" y="4884738"/>
          <p14:tracePt t="100265" x="3814763" y="4884738"/>
          <p14:tracePt t="100281" x="3925888" y="4884738"/>
          <p14:tracePt t="100298" x="4030663" y="4884738"/>
          <p14:tracePt t="100315" x="4133850" y="4884738"/>
          <p14:tracePt t="100332" x="4259263" y="4884738"/>
          <p14:tracePt t="100348" x="4414838" y="4872038"/>
          <p14:tracePt t="100348" x="4500563" y="4872038"/>
          <p14:tracePt t="100365" x="4670425" y="4872038"/>
          <p14:tracePt t="100382" x="4852988" y="4872038"/>
          <p14:tracePt t="100398" x="5016500" y="4872038"/>
          <p14:tracePt t="100415" x="5180013" y="4872038"/>
          <p14:tracePt t="100431" x="5297488" y="4872038"/>
          <p14:tracePt t="100448" x="5387975" y="4872038"/>
          <p14:tracePt t="100465" x="5461000" y="4872038"/>
          <p14:tracePt t="100481" x="5526088" y="4872038"/>
          <p14:tracePt t="100498" x="5551488" y="4872038"/>
          <p14:tracePt t="100515" x="5557838" y="4878388"/>
          <p14:tracePt t="100532" x="5564188" y="4878388"/>
          <p14:tracePt t="100548" x="5545138" y="4852988"/>
          <p14:tracePt t="100565" x="5446713" y="4800600"/>
          <p14:tracePt t="100581" x="5427663" y="4775200"/>
          <p14:tracePt t="100925" x="5440363" y="4775200"/>
          <p14:tracePt t="100935" x="5461000" y="4781550"/>
          <p14:tracePt t="100941" x="5473700" y="4781550"/>
          <p14:tracePt t="100948" x="5499100" y="4741863"/>
          <p14:tracePt t="100965" x="5557838" y="4702175"/>
          <p14:tracePt t="100981" x="5616575" y="4683125"/>
          <p14:tracePt t="100998" x="5702300" y="4637088"/>
          <p14:tracePt t="101015" x="5786438" y="4591050"/>
          <p14:tracePt t="101031" x="5897563" y="4519613"/>
          <p14:tracePt t="101048" x="6035675" y="4427538"/>
          <p14:tracePt t="101065" x="6197600" y="4330700"/>
          <p14:tracePt t="101081" x="6361113" y="4238625"/>
          <p14:tracePt t="101098" x="6530975" y="4167188"/>
          <p14:tracePt t="101115" x="6648450" y="4102100"/>
          <p14:tracePt t="101131" x="6727825" y="4056063"/>
          <p14:tracePt t="101148" x="6786563" y="4016375"/>
          <p14:tracePt t="101165" x="6845300" y="3957638"/>
          <p14:tracePt t="101181" x="6858000" y="3938588"/>
          <p14:tracePt t="101198" x="6864350" y="3911600"/>
          <p14:tracePt t="101215" x="6870700" y="3873500"/>
          <p14:tracePt t="101231" x="6870700" y="3833813"/>
          <p14:tracePt t="101248" x="6877050" y="3808413"/>
          <p14:tracePt t="101264" x="6877050" y="3775075"/>
          <p14:tracePt t="101281" x="6864350" y="3749675"/>
          <p14:tracePt t="101298" x="6845300" y="3716338"/>
          <p14:tracePt t="101315" x="6818313" y="3690938"/>
          <p14:tracePt t="101331" x="6792913" y="3644900"/>
          <p14:tracePt t="101348" x="6759575" y="3624263"/>
          <p14:tracePt t="101365" x="6713538" y="3598863"/>
          <p14:tracePt t="101381" x="6675438" y="3573463"/>
          <p14:tracePt t="101398" x="6629400" y="3546475"/>
          <p14:tracePt t="101414" x="6583363" y="3521075"/>
          <p14:tracePt t="101431" x="6511925" y="3506788"/>
          <p14:tracePt t="101448" x="6419850" y="3494088"/>
          <p14:tracePt t="101464" x="6316663" y="3487738"/>
          <p14:tracePt t="101481" x="6184900" y="3475038"/>
          <p14:tracePt t="101498" x="6027738" y="3441700"/>
          <p14:tracePt t="101514" x="5878513" y="3416300"/>
          <p14:tracePt t="101531" x="5734050" y="3395663"/>
          <p14:tracePt t="101548" x="5630863" y="3376613"/>
          <p14:tracePt t="101564" x="5486400" y="3351213"/>
          <p14:tracePt t="101581" x="5394325" y="3324225"/>
          <p14:tracePt t="101598" x="5322888" y="3311525"/>
          <p14:tracePt t="101614" x="5257800" y="3278188"/>
          <p14:tracePt t="101631" x="5146675" y="3259138"/>
          <p14:tracePt t="101648" x="5003800" y="3225800"/>
          <p14:tracePt t="101664" x="4840288" y="3181350"/>
          <p14:tracePt t="101681" x="4664075" y="3135313"/>
          <p14:tracePt t="101698" x="4494213" y="3122613"/>
          <p14:tracePt t="101714" x="4383088" y="3101975"/>
          <p14:tracePt t="101731" x="4291013" y="3095625"/>
          <p14:tracePt t="101748" x="4186238" y="3089275"/>
          <p14:tracePt t="101764" x="4062413" y="3070225"/>
          <p14:tracePt t="101781" x="3957638" y="3055938"/>
          <p14:tracePt t="101798" x="3852863" y="3036888"/>
          <p14:tracePt t="101814" x="3729038" y="3024188"/>
          <p14:tracePt t="101831" x="3605213" y="3005138"/>
          <p14:tracePt t="101848" x="3513138" y="2984500"/>
          <p14:tracePt t="101864" x="3429000" y="2984500"/>
          <p14:tracePt t="101881" x="3357563" y="2971800"/>
          <p14:tracePt t="101898" x="3284538" y="2952750"/>
          <p14:tracePt t="101915" x="3233738" y="2938463"/>
          <p14:tracePt t="101931" x="3175000" y="2925763"/>
          <p14:tracePt t="101948" x="3101975" y="2913063"/>
          <p14:tracePt t="101964" x="3005138" y="2913063"/>
          <p14:tracePt t="101981" x="2952750" y="2906713"/>
          <p14:tracePt t="101997" x="2919413" y="2894013"/>
          <p14:tracePt t="102014" x="2906713" y="2894013"/>
          <p14:tracePt t="102061" x="2900363" y="2894013"/>
          <p14:tracePt t="102277" x="2900363" y="2887663"/>
          <p14:tracePt t="102301" x="2900363" y="2879725"/>
          <p14:tracePt t="102309" x="2906713" y="2879725"/>
          <p14:tracePt t="102325" x="2913063" y="2879725"/>
          <p14:tracePt t="102349" x="2925763" y="2873375"/>
          <p14:tracePt t="102381" x="2932113" y="2873375"/>
          <p14:tracePt t="102389" x="2932113" y="2867025"/>
          <p14:tracePt t="102413" x="2932113" y="2860675"/>
          <p14:tracePt t="102429" x="2932113" y="2854325"/>
          <p14:tracePt t="102453" x="2932113" y="2847975"/>
          <p14:tracePt t="102461" x="2925763" y="2847975"/>
          <p14:tracePt t="102470" x="2919413" y="2847975"/>
          <p14:tracePt t="102470" x="2919413" y="2841625"/>
          <p14:tracePt t="102481" x="2906713" y="2827338"/>
          <p14:tracePt t="102497" x="2879725" y="2795588"/>
          <p14:tracePt t="102514" x="2835275" y="2749550"/>
          <p14:tracePt t="102531" x="2762250" y="2697163"/>
          <p14:tracePt t="102548" x="2678113" y="2619375"/>
          <p14:tracePt t="102564" x="2598738" y="2560638"/>
          <p14:tracePt t="102581" x="2520950" y="2501900"/>
          <p14:tracePt t="102597" x="2489200" y="2474913"/>
          <p14:tracePt t="102614" x="2462213" y="2462213"/>
          <p14:tracePt t="102685" x="2455863" y="2462213"/>
          <p14:tracePt t="102693" x="2455863" y="2455863"/>
          <p14:tracePt t="102701" x="2449513" y="2449513"/>
          <p14:tracePt t="102709" x="2443163" y="2436813"/>
          <p14:tracePt t="102717" x="2422525" y="2409825"/>
          <p14:tracePt t="102731" x="2397125" y="2370138"/>
          <p14:tracePt t="102747" x="2351088" y="2319338"/>
          <p14:tracePt t="102764" x="2292350" y="2273300"/>
          <p14:tracePt t="102781" x="2279650" y="2260600"/>
          <p14:tracePt t="103045" x="2286000" y="2260600"/>
          <p14:tracePt t="103053" x="2292350" y="2260600"/>
          <p14:tracePt t="103064" x="2298700" y="2273300"/>
          <p14:tracePt t="103064" x="2338388" y="2273300"/>
          <p14:tracePt t="103081" x="2378075" y="2279650"/>
          <p14:tracePt t="103097" x="2430463" y="2279650"/>
          <p14:tracePt t="103114" x="2481263" y="2279650"/>
          <p14:tracePt t="103131" x="2527300" y="2279650"/>
          <p14:tracePt t="103147" x="2566988" y="2273300"/>
          <p14:tracePt t="103164" x="2586038" y="2266950"/>
          <p14:tracePt t="103180" x="2613025" y="2246313"/>
          <p14:tracePt t="103197" x="2625725" y="2239963"/>
          <p14:tracePt t="103214" x="2638425" y="2227263"/>
          <p14:tracePt t="103230" x="2651125" y="2220913"/>
          <p14:tracePt t="103247" x="2659063" y="2208213"/>
          <p14:tracePt t="103264" x="2659063" y="2187575"/>
          <p14:tracePt t="103280" x="2665413" y="2174875"/>
          <p14:tracePt t="103297" x="2665413" y="2149475"/>
          <p14:tracePt t="103314" x="2665413" y="2122488"/>
          <p14:tracePt t="103330" x="2665413" y="2097088"/>
          <p14:tracePt t="103347" x="2651125" y="2070100"/>
          <p14:tracePt t="103364" x="2644775" y="2044700"/>
          <p14:tracePt t="103380" x="2619375" y="2011363"/>
          <p14:tracePt t="103397" x="2606675" y="2005013"/>
          <p14:tracePt t="103414" x="2586038" y="1998663"/>
          <p14:tracePt t="103430" x="2566988" y="1998663"/>
          <p14:tracePt t="103447" x="2527300" y="1998663"/>
          <p14:tracePt t="103464" x="2474913" y="1998663"/>
          <p14:tracePt t="103480" x="2422525" y="1998663"/>
          <p14:tracePt t="103497" x="2363788" y="1998663"/>
          <p14:tracePt t="103514" x="2311400" y="1998663"/>
          <p14:tracePt t="103530" x="2286000" y="1992313"/>
          <p14:tracePt t="103547" x="2260600" y="1992313"/>
          <p14:tracePt t="103564" x="2252663" y="1992313"/>
          <p14:tracePt t="103580" x="2227263" y="1992313"/>
          <p14:tracePt t="103597" x="2201863" y="1992313"/>
          <p14:tracePt t="103614" x="2174875" y="2005013"/>
          <p14:tracePt t="103630" x="2155825" y="2005013"/>
          <p14:tracePt t="103647" x="2128838" y="2017713"/>
          <p14:tracePt t="103664" x="2122488" y="2017713"/>
          <p14:tracePt t="103709" x="2116138" y="2017713"/>
          <p14:tracePt t="103749" x="2116138" y="2024063"/>
          <p14:tracePt t="103765" x="2116138" y="2032000"/>
          <p14:tracePt t="103773" x="2116138" y="2038350"/>
          <p14:tracePt t="103781" x="2109788" y="2044700"/>
          <p14:tracePt t="103782" x="2109788" y="2070100"/>
          <p14:tracePt t="103797" x="2116138" y="2090738"/>
          <p14:tracePt t="103813" x="2116138" y="2103438"/>
          <p14:tracePt t="103830" x="2141538" y="2128838"/>
          <p14:tracePt t="103847" x="2162175" y="2149475"/>
          <p14:tracePt t="103863" x="2181225" y="2181225"/>
          <p14:tracePt t="103880" x="2220913" y="2201863"/>
          <p14:tracePt t="103897" x="2252663" y="2227263"/>
          <p14:tracePt t="103914" x="2286000" y="2252663"/>
          <p14:tracePt t="103930" x="2332038" y="2266950"/>
          <p14:tracePt t="103947" x="2370138" y="2273300"/>
          <p14:tracePt t="103963" x="2397125" y="2273300"/>
          <p14:tracePt t="103980" x="2422525" y="2273300"/>
          <p14:tracePt t="104989" x="2416175" y="2279650"/>
          <p14:tracePt t="104997" x="2416175" y="2286000"/>
          <p14:tracePt t="105003" x="2416175" y="2305050"/>
          <p14:tracePt t="105013" x="2416175" y="2325688"/>
          <p14:tracePt t="105030" x="2409825" y="2370138"/>
          <p14:tracePt t="105047" x="2409825" y="2430463"/>
          <p14:tracePt t="105063" x="2409825" y="2481263"/>
          <p14:tracePt t="105080" x="2422525" y="2547938"/>
          <p14:tracePt t="105096" x="2430463" y="2625725"/>
          <p14:tracePt t="105113" x="2436813" y="2717800"/>
          <p14:tracePt t="105130" x="2455863" y="2801938"/>
          <p14:tracePt t="105146" x="2481263" y="2900363"/>
          <p14:tracePt t="105163" x="2508250" y="2971800"/>
          <p14:tracePt t="105180" x="2527300" y="3063875"/>
          <p14:tracePt t="105196" x="2560638" y="3213100"/>
          <p14:tracePt t="105213" x="2566988" y="3284538"/>
          <p14:tracePt t="105230" x="2586038" y="3357563"/>
          <p14:tracePt t="105246" x="2598738" y="3429000"/>
          <p14:tracePt t="105263" x="2598738" y="3500438"/>
          <p14:tracePt t="105280" x="2598738" y="3579813"/>
          <p14:tracePt t="105296" x="2606675" y="3670300"/>
          <p14:tracePt t="105313" x="2619375" y="3749675"/>
          <p14:tracePt t="105329" x="2632075" y="3867150"/>
          <p14:tracePt t="105346" x="2659063" y="3984625"/>
          <p14:tracePt t="105363" x="2703513" y="4108450"/>
          <p14:tracePt t="105380" x="2762250" y="4238625"/>
          <p14:tracePt t="105396" x="2894013" y="4376738"/>
          <p14:tracePt t="105413" x="2990850" y="4448175"/>
          <p14:tracePt t="105429" x="3101975" y="4487863"/>
          <p14:tracePt t="105446" x="3148013" y="4487863"/>
          <p14:tracePt t="105733" x="3128963" y="4487863"/>
          <p14:tracePt t="105741" x="3108325" y="4487863"/>
          <p14:tracePt t="105749" x="3055938" y="4513263"/>
          <p14:tracePt t="105765" x="3030538" y="4532313"/>
          <p14:tracePt t="105779" x="2990850" y="4559300"/>
          <p14:tracePt t="105781" x="2971800" y="4559300"/>
          <p14:tracePt t="105796" x="2887663" y="4618038"/>
          <p14:tracePt t="105813" x="2782888" y="4695825"/>
          <p14:tracePt t="105829" x="2671763" y="4813300"/>
          <p14:tracePt t="105846" x="2586038" y="4951413"/>
          <p14:tracePt t="105863" x="2489200" y="5106988"/>
          <p14:tracePt t="105879" x="2390775" y="5291138"/>
          <p14:tracePt t="105896" x="2332038" y="5402263"/>
          <p14:tracePt t="105913" x="2298700" y="5480050"/>
          <p14:tracePt t="105930" x="2286000" y="5505450"/>
          <p14:tracePt t="105946" x="2286000" y="5511800"/>
          <p14:tracePt t="106061" x="2279650" y="5519738"/>
          <p14:tracePt t="106074" x="2273300" y="5526088"/>
          <p14:tracePt t="106077" x="2266950" y="5532438"/>
          <p14:tracePt t="106085" x="2246313" y="5551488"/>
          <p14:tracePt t="106096" x="2227263" y="5584825"/>
          <p14:tracePt t="106113" x="2220913" y="5610225"/>
          <p14:tracePt t="106129" x="2214563" y="5649913"/>
          <p14:tracePt t="106146" x="2214563" y="5681663"/>
          <p14:tracePt t="106163" x="2220913" y="5727700"/>
          <p14:tracePt t="106179" x="2252663" y="5773738"/>
          <p14:tracePt t="106196" x="2279650" y="5807075"/>
          <p14:tracePt t="106212" x="2325688" y="5819775"/>
          <p14:tracePt t="106229" x="2351088" y="5819775"/>
          <p14:tracePt t="106246" x="2370138" y="5813425"/>
          <p14:tracePt t="106263" x="2397125" y="5799138"/>
          <p14:tracePt t="106279" x="2422525" y="5780088"/>
          <p14:tracePt t="106296" x="2430463" y="5754688"/>
          <p14:tracePt t="106312" x="2436813" y="5727700"/>
          <p14:tracePt t="106329" x="2436813" y="5702300"/>
          <p14:tracePt t="106346" x="2430463" y="5675313"/>
          <p14:tracePt t="106363" x="2409825" y="5643563"/>
          <p14:tracePt t="106379" x="2370138" y="5603875"/>
          <p14:tracePt t="106396" x="2286000" y="5584825"/>
          <p14:tracePt t="106412" x="2128838" y="5538788"/>
          <p14:tracePt t="106429" x="2011363" y="5526088"/>
          <p14:tracePt t="106446" x="1900238" y="5511800"/>
          <p14:tracePt t="106463" x="1828800" y="5511800"/>
          <p14:tracePt t="106479" x="1776413" y="5511800"/>
          <p14:tracePt t="106496" x="1757363" y="5511800"/>
          <p14:tracePt t="106512" x="1730375" y="5511800"/>
          <p14:tracePt t="106529" x="1704975" y="5511800"/>
          <p14:tracePt t="106546" x="1677988" y="5526088"/>
          <p14:tracePt t="106562" x="1646238" y="5532438"/>
          <p14:tracePt t="106579" x="1587500" y="5564188"/>
          <p14:tracePt t="106596" x="1535113" y="5591175"/>
          <p14:tracePt t="106612" x="1482725" y="5637213"/>
          <p14:tracePt t="106629" x="1463675" y="5656263"/>
          <p14:tracePt t="106646" x="1455738" y="5675313"/>
          <p14:tracePt t="106662" x="1455738" y="5695950"/>
          <p14:tracePt t="106679" x="1455738" y="5727700"/>
          <p14:tracePt t="106696" x="1476375" y="5754688"/>
          <p14:tracePt t="106712" x="1508125" y="5799138"/>
          <p14:tracePt t="106729" x="1554163" y="5865813"/>
          <p14:tracePt t="106746" x="1619250" y="5924550"/>
          <p14:tracePt t="106762" x="1692275" y="5969000"/>
          <p14:tracePt t="106779" x="1770063" y="6015038"/>
          <p14:tracePt t="106796" x="1847850" y="6048375"/>
          <p14:tracePt t="106812" x="1998663" y="6061075"/>
          <p14:tracePt t="106829" x="2103438" y="6067425"/>
          <p14:tracePt t="106846" x="2201863" y="6067425"/>
          <p14:tracePt t="106862" x="2286000" y="6067425"/>
          <p14:tracePt t="106879" x="2357438" y="6067425"/>
          <p14:tracePt t="106896" x="2430463" y="6061075"/>
          <p14:tracePt t="106912" x="2489200" y="6061075"/>
          <p14:tracePt t="106929" x="2547938" y="6061075"/>
          <p14:tracePt t="106946" x="2579688" y="6054725"/>
          <p14:tracePt t="106962" x="2598738" y="6048375"/>
          <p14:tracePt t="106979" x="2619375" y="6042025"/>
          <p14:tracePt t="108708" x="2625725" y="6042025"/>
          <p14:tracePt t="108716" x="2632075" y="6042025"/>
          <p14:tracePt t="108724" x="2644775" y="6042025"/>
          <p14:tracePt t="108745" x="2665413" y="6042025"/>
          <p14:tracePt t="108745" x="2684463" y="6042025"/>
          <p14:tracePt t="108762" x="2697163" y="6048375"/>
          <p14:tracePt t="108778" x="2724150" y="6048375"/>
          <p14:tracePt t="108795" x="2782888" y="6048375"/>
          <p14:tracePt t="108812" x="2847975" y="6048375"/>
          <p14:tracePt t="108828" x="3024188" y="6002338"/>
          <p14:tracePt t="108845" x="3167063" y="5930900"/>
          <p14:tracePt t="108861" x="3363913" y="5838825"/>
          <p14:tracePt t="108878" x="3579813" y="5734050"/>
          <p14:tracePt t="108895" x="3827463" y="5630863"/>
          <p14:tracePt t="108911" x="4062413" y="5511800"/>
          <p14:tracePt t="108928" x="4278313" y="5375275"/>
          <p14:tracePt t="108945" x="4454525" y="5257800"/>
          <p14:tracePt t="108961" x="4578350" y="5140325"/>
          <p14:tracePt t="108978" x="4689475" y="5003800"/>
          <p14:tracePt t="108995" x="4787900" y="4872038"/>
          <p14:tracePt t="109011" x="4872038" y="4716463"/>
          <p14:tracePt t="109028" x="4937125" y="4473575"/>
          <p14:tracePt t="109045" x="4945063" y="4343400"/>
          <p14:tracePt t="109061" x="4945063" y="4198938"/>
          <p14:tracePt t="109078" x="4945063" y="4075113"/>
          <p14:tracePt t="109095" x="4924425" y="3970338"/>
          <p14:tracePt t="109111" x="4918075" y="3892550"/>
          <p14:tracePt t="109128" x="4899025" y="3846513"/>
          <p14:tracePt t="109145" x="4899025" y="3833813"/>
          <p14:tracePt t="109162" x="4892675" y="3827463"/>
          <p14:tracePt t="109348" x="4899025" y="3827463"/>
          <p14:tracePt t="109362" x="4945063" y="3821113"/>
          <p14:tracePt t="109362" x="5022850" y="3821113"/>
          <p14:tracePt t="109378" x="5106988" y="3833813"/>
          <p14:tracePt t="109395" x="5205413" y="3867150"/>
          <p14:tracePt t="109411" x="5291138" y="3925888"/>
          <p14:tracePt t="109428" x="5427663" y="4049713"/>
          <p14:tracePt t="109445" x="5526088" y="4148138"/>
          <p14:tracePt t="109461" x="5630863" y="4278313"/>
          <p14:tracePt t="109478" x="5754688" y="4402138"/>
          <p14:tracePt t="109495" x="5845175" y="4519613"/>
          <p14:tracePt t="109511" x="5930900" y="4630738"/>
          <p14:tracePt t="109528" x="5995988" y="4708525"/>
          <p14:tracePt t="109545" x="6015038" y="4775200"/>
          <p14:tracePt t="109561" x="6021388" y="4852988"/>
          <p14:tracePt t="109578" x="6008688" y="4924425"/>
          <p14:tracePt t="109595" x="5969000" y="4989513"/>
          <p14:tracePt t="109611" x="5930900" y="5029200"/>
          <p14:tracePt t="109628" x="5872163" y="5081588"/>
          <p14:tracePt t="109644" x="5838825" y="5100638"/>
          <p14:tracePt t="109661" x="5813425" y="5121275"/>
          <p14:tracePt t="109678" x="5813425" y="5127625"/>
          <p14:tracePt t="109732" x="5813425" y="5133975"/>
          <p14:tracePt t="109740" x="5813425" y="5140325"/>
          <p14:tracePt t="109761" x="5819775" y="5159375"/>
          <p14:tracePt t="109762" x="5845175" y="5186363"/>
          <p14:tracePt t="109778" x="5872163" y="5211763"/>
          <p14:tracePt t="109794" x="5910263" y="5270500"/>
          <p14:tracePt t="109811" x="5956300" y="5329238"/>
          <p14:tracePt t="109828" x="6061075" y="5467350"/>
          <p14:tracePt t="109844" x="6126163" y="5564188"/>
          <p14:tracePt t="109861" x="6211888" y="5649913"/>
          <p14:tracePt t="109878" x="6270625" y="5740400"/>
          <p14:tracePt t="109894" x="6354763" y="5813425"/>
          <p14:tracePt t="109911" x="6394450" y="5859463"/>
          <p14:tracePt t="109928" x="6413500" y="5878513"/>
          <p14:tracePt t="109944" x="6434138" y="5891213"/>
          <p14:tracePt t="109961" x="6459538" y="5903913"/>
          <p14:tracePt t="109978" x="6484938" y="5903913"/>
          <p14:tracePt t="109995" x="6524625" y="5910263"/>
          <p14:tracePt t="110011" x="6596063" y="5910263"/>
          <p14:tracePt t="110028" x="6675438" y="5910263"/>
          <p14:tracePt t="110044" x="6792913" y="5897563"/>
          <p14:tracePt t="110061" x="6818313" y="5884863"/>
          <p14:tracePt t="110078" x="6864350" y="5851525"/>
          <p14:tracePt t="110094" x="6891338" y="5813425"/>
          <p14:tracePt t="110111" x="6929438" y="5767388"/>
          <p14:tracePt t="110128" x="6962775" y="5721350"/>
          <p14:tracePt t="110144" x="6969125" y="5702300"/>
          <p14:tracePt t="110468" x="6969125" y="5695950"/>
          <p14:tracePt t="110484" x="6975475" y="5702300"/>
          <p14:tracePt t="110492" x="6969125" y="5702300"/>
          <p14:tracePt t="110500" x="6962775" y="5708650"/>
          <p14:tracePt t="110514" x="6942138" y="5715000"/>
          <p14:tracePt t="110528" x="6929438" y="5721350"/>
          <p14:tracePt t="110544" x="6929438" y="5748338"/>
          <p14:tracePt t="110561" x="6923088" y="5786438"/>
          <p14:tracePt t="110577" x="6929438" y="5826125"/>
          <p14:tracePt t="110594" x="6929438" y="5884863"/>
          <p14:tracePt t="110611" x="6942138" y="5962650"/>
          <p14:tracePt t="110627" x="6950075" y="6061075"/>
          <p14:tracePt t="110644" x="6975475" y="6191250"/>
          <p14:tracePt t="110661" x="6988175" y="6249988"/>
          <p14:tracePt t="110677" x="7002463" y="6296025"/>
          <p14:tracePt t="110694" x="7008813" y="6323013"/>
          <p14:tracePt t="110711" x="7021513" y="6354763"/>
          <p14:tracePt t="110727" x="7027863" y="6394450"/>
          <p14:tracePt t="110744" x="7034213" y="6426200"/>
          <p14:tracePt t="110761" x="7034213" y="6434138"/>
          <p14:tracePt t="110777" x="7034213" y="6440488"/>
          <p14:tracePt t="111332" x="7040563" y="6440488"/>
          <p14:tracePt t="111348" x="7046913" y="6440488"/>
          <p14:tracePt t="111364" x="7053263" y="6440488"/>
          <p14:tracePt t="111380" x="7061200" y="6440488"/>
          <p14:tracePt t="111460" x="7067550" y="6440488"/>
          <p14:tracePt t="113804" x="0" y="0"/>
        </p14:tracePtLst>
        <p14:tracePtLst>
          <p14:tracePt t="117656" x="7419975" y="6165850"/>
          <p14:tracePt t="117757" x="7419975" y="6159500"/>
          <p14:tracePt t="117765" x="7419975" y="6153150"/>
          <p14:tracePt t="117773" x="7419975" y="6146800"/>
          <p14:tracePt t="117781" x="7419975" y="6113463"/>
          <p14:tracePt t="117793" x="7426325" y="6073775"/>
          <p14:tracePt t="117813" x="7426325" y="6035675"/>
          <p14:tracePt t="117826" x="7413625" y="6008688"/>
          <p14:tracePt t="117844" x="7399338" y="5989638"/>
          <p14:tracePt t="117861" x="7392988" y="5976938"/>
          <p14:tracePt t="117877" x="7380288" y="5969000"/>
          <p14:tracePt t="117901" x="7373938" y="5969000"/>
          <p14:tracePt t="117925" x="7361238" y="5969000"/>
          <p14:tracePt t="117933" x="7354888" y="5976938"/>
          <p14:tracePt t="117949" x="7327900" y="5995988"/>
          <p14:tracePt t="117965" x="7315200" y="6027738"/>
          <p14:tracePt t="117981" x="7296150" y="6061075"/>
          <p14:tracePt t="117992" x="7296150" y="6100763"/>
          <p14:tracePt t="118009" x="7296150" y="6138863"/>
          <p14:tracePt t="118029" x="7296150" y="6197600"/>
          <p14:tracePt t="118042" x="7296150" y="6249988"/>
          <p14:tracePt t="118059" x="7308850" y="6323013"/>
          <p14:tracePt t="118076" x="7315200" y="6388100"/>
          <p14:tracePt t="118092" x="7315200" y="6446838"/>
          <p14:tracePt t="118109" x="7315200" y="6484938"/>
          <p14:tracePt t="118125" x="7302500" y="6518275"/>
          <p14:tracePt t="118142" x="7269163" y="6545263"/>
          <p14:tracePt t="118159" x="7237413" y="6577013"/>
          <p14:tracePt t="118176" x="7191375" y="6604000"/>
          <p14:tracePt t="118192" x="7145338" y="6629400"/>
          <p14:tracePt t="118209" x="7112000" y="6642100"/>
          <p14:tracePt t="118226" x="7092950" y="6642100"/>
          <p14:tracePt t="118269" x="7092950" y="6635750"/>
          <p14:tracePt t="118381" x="7099300" y="6629400"/>
          <p14:tracePt t="118389" x="7112000" y="6616700"/>
          <p14:tracePt t="118397" x="7145338" y="6589713"/>
          <p14:tracePt t="118413" x="7151688" y="6564313"/>
          <p14:tracePt t="118425" x="7164388" y="6537325"/>
          <p14:tracePt t="118429" x="7185025" y="6492875"/>
          <p14:tracePt t="118442" x="7191375" y="6453188"/>
          <p14:tracePt t="118459" x="7197725" y="6419850"/>
          <p14:tracePt t="118475" x="7178675" y="6394450"/>
          <p14:tracePt t="118492" x="7151688" y="6354763"/>
          <p14:tracePt t="118509" x="7080250" y="6308725"/>
          <p14:tracePt t="118525" x="7053263" y="6308725"/>
          <p14:tracePt t="119029" x="7053263" y="6302375"/>
          <p14:tracePt t="119045" x="7046913" y="6302375"/>
          <p14:tracePt t="119061" x="7046913" y="6296025"/>
          <p14:tracePt t="119061" x="7040563" y="6296025"/>
          <p14:tracePt t="119461" x="7034213" y="6296025"/>
          <p14:tracePt t="119469" x="7021513" y="6289675"/>
          <p14:tracePt t="119477" x="7008813" y="6283325"/>
          <p14:tracePt t="119492" x="6994525" y="6276975"/>
          <p14:tracePt t="119492" x="6923088" y="6249988"/>
          <p14:tracePt t="119508" x="6765925" y="6218238"/>
          <p14:tracePt t="119525" x="6642100" y="6191250"/>
          <p14:tracePt t="119542" x="6511925" y="6153150"/>
          <p14:tracePt t="119558" x="6348413" y="6119813"/>
          <p14:tracePt t="119575" x="6165850" y="6080125"/>
          <p14:tracePt t="119592" x="5976938" y="6061075"/>
          <p14:tracePt t="119608" x="5761038" y="6027738"/>
          <p14:tracePt t="119625" x="5480050" y="6002338"/>
          <p14:tracePt t="119642" x="5218113" y="5983288"/>
          <p14:tracePt t="119658" x="5029200" y="5976938"/>
          <p14:tracePt t="119675" x="4826000" y="5956300"/>
          <p14:tracePt t="119692" x="4656138" y="5949950"/>
          <p14:tracePt t="119708" x="4408488" y="5937250"/>
          <p14:tracePt t="119725" x="4278313" y="5918200"/>
          <p14:tracePt t="119742" x="4121150" y="5910263"/>
          <p14:tracePt t="119758" x="3997325" y="5891213"/>
          <p14:tracePt t="119775" x="3925888" y="5878513"/>
          <p14:tracePt t="119792" x="3860800" y="5872163"/>
          <p14:tracePt t="119808" x="3794125" y="5865813"/>
          <p14:tracePt t="119825" x="3749675" y="5865813"/>
          <p14:tracePt t="119841" x="3716338" y="5859463"/>
          <p14:tracePt t="119858" x="3670300" y="5859463"/>
          <p14:tracePt t="119875" x="3624263" y="5859463"/>
          <p14:tracePt t="119892" x="3559175" y="5851525"/>
          <p14:tracePt t="119908" x="3521075" y="5851525"/>
          <p14:tracePt t="119908" x="3500438" y="5851525"/>
          <p14:tracePt t="119925" x="3448050" y="5845175"/>
          <p14:tracePt t="119941" x="3403600" y="5845175"/>
          <p14:tracePt t="119958" x="3370263" y="5845175"/>
          <p14:tracePt t="119975" x="3363913" y="5845175"/>
          <p14:tracePt t="119991" x="3382963" y="5851525"/>
          <p14:tracePt t="120008" x="3429000" y="5891213"/>
          <p14:tracePt t="120025" x="3540125" y="5949950"/>
          <p14:tracePt t="120041" x="3586163" y="5976938"/>
          <p14:tracePt t="120373" x="3573463" y="5962650"/>
          <p14:tracePt t="120381" x="3552825" y="5949950"/>
          <p14:tracePt t="120392" x="3533775" y="5943600"/>
          <p14:tracePt t="120397" x="3468688" y="5930900"/>
          <p14:tracePt t="120412" x="3376613" y="5903913"/>
          <p14:tracePt t="120425" x="3259138" y="5884863"/>
          <p14:tracePt t="120441" x="3141663" y="5872163"/>
          <p14:tracePt t="120458" x="3043238" y="5872163"/>
          <p14:tracePt t="120475" x="2984500" y="5859463"/>
          <p14:tracePt t="120491" x="2925763" y="5851525"/>
          <p14:tracePt t="120508" x="2879725" y="5845175"/>
          <p14:tracePt t="120525" x="2820988" y="5819775"/>
          <p14:tracePt t="120541" x="2789238" y="5807075"/>
          <p14:tracePt t="120558" x="2768600" y="5786438"/>
          <p14:tracePt t="120574" x="2755900" y="5773738"/>
          <p14:tracePt t="120591" x="2743200" y="5754688"/>
          <p14:tracePt t="120608" x="2717800" y="5740400"/>
          <p14:tracePt t="120625" x="2684463" y="5727700"/>
          <p14:tracePt t="120641" x="2659063" y="5715000"/>
          <p14:tracePt t="120658" x="2632075" y="5702300"/>
          <p14:tracePt t="120674" x="2598738" y="5702300"/>
          <p14:tracePt t="120691" x="2592388" y="5702300"/>
          <p14:tracePt t="120708" x="2592388" y="5695950"/>
          <p14:tracePt t="120813" x="2598738" y="5695950"/>
          <p14:tracePt t="120845" x="2606675" y="5695950"/>
          <p14:tracePt t="120853" x="2606675" y="5689600"/>
          <p14:tracePt t="120861" x="2613025" y="5689600"/>
          <p14:tracePt t="120874" x="2619375" y="5681663"/>
          <p14:tracePt t="120891" x="2625725" y="5681663"/>
          <p14:tracePt t="120949" x="2625725" y="5675313"/>
          <p14:tracePt t="121621" x="2619375" y="5675313"/>
          <p14:tracePt t="121637" x="2613025" y="5675313"/>
          <p14:tracePt t="122149" x="2613025" y="5668963"/>
          <p14:tracePt t="122157" x="2613025" y="5662613"/>
          <p14:tracePt t="122165" x="2619375" y="5643563"/>
          <p14:tracePt t="122173" x="2625725" y="5630863"/>
          <p14:tracePt t="122181" x="2638425" y="5591175"/>
          <p14:tracePt t="122191" x="2651125" y="5538788"/>
          <p14:tracePt t="122207" x="2665413" y="5486400"/>
          <p14:tracePt t="122224" x="2665413" y="5421313"/>
          <p14:tracePt t="122241" x="2665413" y="5368925"/>
          <p14:tracePt t="122257" x="2665413" y="5303838"/>
          <p14:tracePt t="122274" x="2644775" y="5218113"/>
          <p14:tracePt t="122290" x="2625725" y="5153025"/>
          <p14:tracePt t="122307" x="2613025" y="5094288"/>
          <p14:tracePt t="122324" x="2606675" y="5062538"/>
          <p14:tracePt t="122324" x="2606675" y="5048250"/>
          <p14:tracePt t="122341" x="2606675" y="5016500"/>
          <p14:tracePt t="122357" x="2592388" y="4989513"/>
          <p14:tracePt t="122374" x="2592388" y="4976813"/>
          <p14:tracePt t="122390" x="2592388" y="4970463"/>
          <p14:tracePt t="122407" x="2586038" y="4964113"/>
          <p14:tracePt t="122424" x="2586038" y="4951413"/>
          <p14:tracePt t="122533" x="2586038" y="4945063"/>
          <p14:tracePt t="122554" x="2586038" y="4937125"/>
          <p14:tracePt t="122693" x="2586038" y="4945063"/>
          <p14:tracePt t="122703" x="2586038" y="4951413"/>
          <p14:tracePt t="122733" x="2586038" y="4957763"/>
          <p14:tracePt t="122973" x="2586038" y="4964113"/>
          <p14:tracePt t="122981" x="2586038" y="4970463"/>
          <p14:tracePt t="123005" x="2586038" y="4976813"/>
          <p14:tracePt t="123045" x="2586038" y="4983163"/>
          <p14:tracePt t="123069" x="2586038" y="4989513"/>
          <p14:tracePt t="123077" x="2586038" y="4995863"/>
          <p14:tracePt t="123093" x="2592388" y="4995863"/>
          <p14:tracePt t="123101" x="2592388" y="5003800"/>
          <p14:tracePt t="123125" x="2592388" y="5010150"/>
          <p14:tracePt t="123141" x="2592388" y="5016500"/>
          <p14:tracePt t="123149" x="2606675" y="5029200"/>
          <p14:tracePt t="123157" x="2606675" y="5041900"/>
          <p14:tracePt t="123174" x="2613025" y="5062538"/>
          <p14:tracePt t="123190" x="2619375" y="5100638"/>
          <p14:tracePt t="123207" x="2632075" y="5146675"/>
          <p14:tracePt t="123223" x="2644775" y="5192713"/>
          <p14:tracePt t="123240" x="2651125" y="5232400"/>
          <p14:tracePt t="123257" x="2665413" y="5283200"/>
          <p14:tracePt t="123273" x="2665413" y="5356225"/>
          <p14:tracePt t="123290" x="2665413" y="5408613"/>
          <p14:tracePt t="123307" x="2665413" y="5473700"/>
          <p14:tracePt t="123323" x="2671763" y="5511800"/>
          <p14:tracePt t="123340" x="2671763" y="5578475"/>
          <p14:tracePt t="123357" x="2671763" y="5610225"/>
          <p14:tracePt t="123373" x="2671763" y="5643563"/>
          <p14:tracePt t="123390" x="2671763" y="5689600"/>
          <p14:tracePt t="123407" x="2671763" y="5748338"/>
          <p14:tracePt t="123423" x="2665413" y="5792788"/>
          <p14:tracePt t="123440" x="2665413" y="5851525"/>
          <p14:tracePt t="123457" x="2659063" y="5910263"/>
          <p14:tracePt t="123473" x="2659063" y="5956300"/>
          <p14:tracePt t="123490" x="2644775" y="5995988"/>
          <p14:tracePt t="123507" x="2632075" y="6042025"/>
          <p14:tracePt t="123523" x="2625725" y="6080125"/>
          <p14:tracePt t="123540" x="2613025" y="6126163"/>
          <p14:tracePt t="123557" x="2613025" y="6138863"/>
          <p14:tracePt t="123573" x="2606675" y="6159500"/>
          <p14:tracePt t="123590" x="2606675" y="6165850"/>
          <p14:tracePt t="124134" x="2606675" y="6159500"/>
          <p14:tracePt t="124149" x="2606675" y="6153150"/>
          <p14:tracePt t="124157" x="2613025" y="6138863"/>
          <p14:tracePt t="124165" x="2619375" y="6119813"/>
          <p14:tracePt t="124174" x="2625725" y="6094413"/>
          <p14:tracePt t="124190" x="2632075" y="6073775"/>
          <p14:tracePt t="124206" x="2638425" y="6042025"/>
          <p14:tracePt t="124223" x="2638425" y="6002338"/>
          <p14:tracePt t="124240" x="2638425" y="5969000"/>
          <p14:tracePt t="124256" x="2638425" y="5949950"/>
          <p14:tracePt t="124273" x="2638425" y="5924550"/>
          <p14:tracePt t="124290" x="2632075" y="5910263"/>
          <p14:tracePt t="124306" x="2632075" y="5891213"/>
          <p14:tracePt t="124323" x="2625725" y="5878513"/>
          <p14:tracePt t="124340" x="2619375" y="5865813"/>
          <p14:tracePt t="124356" x="2613025" y="5851525"/>
          <p14:tracePt t="124373" x="2613025" y="5845175"/>
          <p14:tracePt t="124390" x="2613025" y="5838825"/>
          <p14:tracePt t="124406" x="2613025" y="5832475"/>
          <p14:tracePt t="124423" x="2613025" y="5813425"/>
          <p14:tracePt t="124440" x="2606675" y="5792788"/>
          <p14:tracePt t="124456" x="2606675" y="5773738"/>
          <p14:tracePt t="124473" x="2606675" y="5761038"/>
          <p14:tracePt t="124490" x="2606675" y="5748338"/>
          <p14:tracePt t="124845" x="2606675" y="5754688"/>
          <p14:tracePt t="124869" x="2606675" y="5761038"/>
          <p14:tracePt t="124877" x="2598738" y="5761038"/>
          <p14:tracePt t="124885" x="2598738" y="5773738"/>
          <p14:tracePt t="124906" x="2598738" y="5780088"/>
          <p14:tracePt t="124906" x="2598738" y="5792788"/>
          <p14:tracePt t="124923" x="2579688" y="5813425"/>
          <p14:tracePt t="124939" x="2547938" y="5832475"/>
          <p14:tracePt t="124956" x="2449513" y="5845175"/>
          <p14:tracePt t="124973" x="2325688" y="5845175"/>
          <p14:tracePt t="124989" x="2214563" y="5845175"/>
          <p14:tracePt t="125006" x="2090738" y="5845175"/>
          <p14:tracePt t="125023" x="1985963" y="5845175"/>
          <p14:tracePt t="125039" x="1893888" y="5845175"/>
          <p14:tracePt t="125056" x="1822450" y="5845175"/>
          <p14:tracePt t="125073" x="1782763" y="5845175"/>
          <p14:tracePt t="125089" x="1757363" y="5838825"/>
          <p14:tracePt t="125106" x="1736725" y="5838825"/>
          <p14:tracePt t="125123" x="1704975" y="5838825"/>
          <p14:tracePt t="125139" x="1692275" y="5838825"/>
          <p14:tracePt t="125156" x="1684338" y="5838825"/>
          <p14:tracePt t="125213" x="1677988" y="5838825"/>
          <p14:tracePt t="125220" x="1671638" y="5838825"/>
          <p14:tracePt t="125237" x="1665288" y="5838825"/>
          <p14:tracePt t="125244" x="1652588" y="5838825"/>
          <p14:tracePt t="125252" x="1646238" y="5832475"/>
          <p14:tracePt t="125261" x="1612900" y="5832475"/>
          <p14:tracePt t="125273" x="1554163" y="5832475"/>
          <p14:tracePt t="125289" x="1470025" y="5832475"/>
          <p14:tracePt t="125306" x="1390650" y="5832475"/>
          <p14:tracePt t="125323" x="1319213" y="5832475"/>
          <p14:tracePt t="125339" x="1266825" y="5832475"/>
          <p14:tracePt t="125356" x="1247775" y="5832475"/>
          <p14:tracePt t="125373" x="1241425" y="5832475"/>
          <p14:tracePt t="125389" x="1241425" y="5838825"/>
          <p14:tracePt t="125549" x="1247775" y="5838825"/>
          <p14:tracePt t="125557" x="1266825" y="5838825"/>
          <p14:tracePt t="125564" x="1325563" y="5838825"/>
          <p14:tracePt t="125573" x="1397000" y="5838825"/>
          <p14:tracePt t="125589" x="1482725" y="5838825"/>
          <p14:tracePt t="125606" x="1587500" y="5838825"/>
          <p14:tracePt t="125622" x="1704975" y="5838825"/>
          <p14:tracePt t="125639" x="1795463" y="5838825"/>
          <p14:tracePt t="125656" x="1881188" y="5838825"/>
          <p14:tracePt t="125672" x="1939925" y="5838825"/>
          <p14:tracePt t="125689" x="1998663" y="5845175"/>
          <p14:tracePt t="125706" x="2032000" y="5845175"/>
          <p14:tracePt t="125723" x="2076450" y="5845175"/>
          <p14:tracePt t="125739" x="2122488" y="5845175"/>
          <p14:tracePt t="125756" x="2201863" y="5838825"/>
          <p14:tracePt t="125756" x="2227263" y="5838825"/>
          <p14:tracePt t="125773" x="2298700" y="5838825"/>
          <p14:tracePt t="125789" x="2338388" y="5838825"/>
          <p14:tracePt t="125806" x="2351088" y="5838825"/>
          <p14:tracePt t="125885" x="2344738" y="5838825"/>
          <p14:tracePt t="125890" x="2338388" y="5838825"/>
          <p14:tracePt t="125906" x="2332038" y="5838825"/>
          <p14:tracePt t="125906" x="2298700" y="5838825"/>
          <p14:tracePt t="125922" x="2220913" y="5838825"/>
          <p14:tracePt t="125939" x="2109788" y="5845175"/>
          <p14:tracePt t="125956" x="1998663" y="5845175"/>
          <p14:tracePt t="125972" x="1835150" y="5845175"/>
          <p14:tracePt t="125989" x="1730375" y="5851525"/>
          <p14:tracePt t="126006" x="1633538" y="5851525"/>
          <p14:tracePt t="126022" x="1547813" y="5865813"/>
          <p14:tracePt t="126039" x="1501775" y="5865813"/>
          <p14:tracePt t="126056" x="1455738" y="5865813"/>
          <p14:tracePt t="126072" x="1417638" y="5865813"/>
          <p14:tracePt t="126089" x="1377950" y="5865813"/>
          <p14:tracePt t="126106" x="1352550" y="5865813"/>
          <p14:tracePt t="126122" x="1338263" y="5865813"/>
          <p14:tracePt t="126196" x="1331913" y="5859463"/>
          <p14:tracePt t="126428" x="1338263" y="5859463"/>
          <p14:tracePt t="126453" x="1346200" y="5859463"/>
          <p14:tracePt t="126468" x="1352550" y="5859463"/>
          <p14:tracePt t="126484" x="1365250" y="5851525"/>
          <p14:tracePt t="126500" x="1377950" y="5851525"/>
          <p14:tracePt t="126516" x="1384300" y="5851525"/>
          <p14:tracePt t="126524" x="1390650" y="5851525"/>
          <p14:tracePt t="126532" x="1397000" y="5851525"/>
          <p14:tracePt t="126540" x="1417638" y="5851525"/>
          <p14:tracePt t="126556" x="1443038" y="5851525"/>
          <p14:tracePt t="126572" x="1482725" y="5851525"/>
          <p14:tracePt t="126589" x="1516063" y="5851525"/>
          <p14:tracePt t="126605" x="1541463" y="5851525"/>
          <p14:tracePt t="126622" x="1574800" y="5851525"/>
          <p14:tracePt t="126639" x="1612900" y="5851525"/>
          <p14:tracePt t="126656" x="1646238" y="5851525"/>
          <p14:tracePt t="126672" x="1677988" y="5851525"/>
          <p14:tracePt t="126689" x="1711325" y="5851525"/>
          <p14:tracePt t="126705" x="1757363" y="5851525"/>
          <p14:tracePt t="126722" x="1803400" y="5851525"/>
          <p14:tracePt t="126739" x="1847850" y="5851525"/>
          <p14:tracePt t="126755" x="1906588" y="5851525"/>
          <p14:tracePt t="126772" x="1998663" y="5851525"/>
          <p14:tracePt t="126789" x="2057400" y="5851525"/>
          <p14:tracePt t="126805" x="2122488" y="5851525"/>
          <p14:tracePt t="126822" x="2187575" y="5851525"/>
          <p14:tracePt t="126839" x="2239963" y="5851525"/>
          <p14:tracePt t="126855" x="2298700" y="5851525"/>
          <p14:tracePt t="126872" x="2363788" y="5851525"/>
          <p14:tracePt t="126889" x="2422525" y="5851525"/>
          <p14:tracePt t="126905" x="2455863" y="5859463"/>
          <p14:tracePt t="126922" x="2474913" y="5859463"/>
          <p14:tracePt t="127260" x="2468563" y="5859463"/>
          <p14:tracePt t="127276" x="2468563" y="5865813"/>
          <p14:tracePt t="127284" x="2462213" y="5865813"/>
          <p14:tracePt t="127308" x="2455863" y="5865813"/>
          <p14:tracePt t="127332" x="2443163" y="5865813"/>
          <p14:tracePt t="127342" x="2436813" y="5872163"/>
          <p14:tracePt t="127356" x="2430463" y="5878513"/>
          <p14:tracePt t="127364" x="2416175" y="5878513"/>
          <p14:tracePt t="127388" x="2397125" y="5891213"/>
          <p14:tracePt t="127389" x="2378075" y="5891213"/>
          <p14:tracePt t="127405" x="2363788" y="5903913"/>
          <p14:tracePt t="127422" x="2357438" y="5903913"/>
          <p14:tracePt t="127438" x="2344738" y="5903913"/>
          <p14:tracePt t="127455" x="2332038" y="5910263"/>
          <p14:tracePt t="127472" x="2325688" y="5918200"/>
          <p14:tracePt t="127488" x="2311400" y="5918200"/>
          <p14:tracePt t="127505" x="2298700" y="5924550"/>
          <p14:tracePt t="127522" x="2279650" y="5924550"/>
          <p14:tracePt t="127539" x="2266950" y="5924550"/>
          <p14:tracePt t="127555" x="2260600" y="5924550"/>
          <p14:tracePt t="127572" x="2233613" y="5930900"/>
          <p14:tracePt t="127589" x="2227263" y="5930900"/>
          <p14:tracePt t="127605" x="2220913" y="5930900"/>
          <p14:tracePt t="127622" x="2208213" y="5937250"/>
          <p14:tracePt t="127638" x="2187575" y="5937250"/>
          <p14:tracePt t="127655" x="2155825" y="5937250"/>
          <p14:tracePt t="127672" x="2103438" y="5937250"/>
          <p14:tracePt t="127688" x="2032000" y="5937250"/>
          <p14:tracePt t="127705" x="1952625" y="5937250"/>
          <p14:tracePt t="127722" x="1874838" y="5937250"/>
          <p14:tracePt t="127739" x="1803400" y="5937250"/>
          <p14:tracePt t="127756" x="1744663" y="5930900"/>
          <p14:tracePt t="127772" x="1704975" y="5930900"/>
          <p14:tracePt t="127788" x="1665288" y="5918200"/>
          <p14:tracePt t="127805" x="1639888" y="5903913"/>
          <p14:tracePt t="127822" x="1606550" y="5891213"/>
          <p14:tracePt t="127838" x="1566863" y="5872163"/>
          <p14:tracePt t="127855" x="1554163" y="5872163"/>
          <p14:tracePt t="127872" x="1547813" y="5872163"/>
          <p14:tracePt t="128044" x="1554163" y="5872163"/>
          <p14:tracePt t="128069" x="1560513" y="5872163"/>
          <p14:tracePt t="128084" x="1574800" y="5872163"/>
          <p14:tracePt t="128108" x="1581150" y="5872163"/>
          <p14:tracePt t="128180" x="1587500" y="5872163"/>
          <p14:tracePt t="128188" x="1593850" y="5872163"/>
          <p14:tracePt t="128196" x="1600200" y="5872163"/>
          <p14:tracePt t="128200" x="1606550" y="5872163"/>
          <p14:tracePt t="128205" x="1625600" y="5872163"/>
          <p14:tracePt t="128221" x="1658938" y="5872163"/>
          <p14:tracePt t="128238" x="1684338" y="5872163"/>
          <p14:tracePt t="128255" x="1698625" y="5872163"/>
          <p14:tracePt t="128271" x="1704975" y="5865813"/>
          <p14:tracePt t="128460" x="1698625" y="5865813"/>
          <p14:tracePt t="128500" x="1692275" y="5865813"/>
          <p14:tracePt t="129004" x="1684338" y="5865813"/>
          <p14:tracePt t="129018" x="1671638" y="5865813"/>
          <p14:tracePt t="129020" x="1658938" y="5865813"/>
          <p14:tracePt t="129025" x="1619250" y="5865813"/>
          <p14:tracePt t="129038" x="1547813" y="5865813"/>
          <p14:tracePt t="129055" x="1449388" y="5851525"/>
          <p14:tracePt t="129071" x="1352550" y="5832475"/>
          <p14:tracePt t="129088" x="1241425" y="5813425"/>
          <p14:tracePt t="129105" x="1162050" y="5761038"/>
          <p14:tracePt t="129121" x="1077913" y="5702300"/>
          <p14:tracePt t="129138" x="1012825" y="5622925"/>
          <p14:tracePt t="129154" x="927100" y="5532438"/>
          <p14:tracePt t="129171" x="849313" y="5446713"/>
          <p14:tracePt t="129188" x="750888" y="5322888"/>
          <p14:tracePt t="129205" x="704850" y="5264150"/>
          <p14:tracePt t="129221" x="652463" y="5192713"/>
          <p14:tracePt t="129238" x="614363" y="5133975"/>
          <p14:tracePt t="129255" x="581025" y="5054600"/>
          <p14:tracePt t="129271" x="561975" y="4995863"/>
          <p14:tracePt t="129288" x="561975" y="4930775"/>
          <p14:tracePt t="129304" x="561975" y="4884738"/>
          <p14:tracePt t="129321" x="568325" y="4840288"/>
          <p14:tracePt t="129338" x="593725" y="4787900"/>
          <p14:tracePt t="129354" x="614363" y="4741863"/>
          <p14:tracePt t="129371" x="639763" y="4695825"/>
          <p14:tracePt t="129388" x="685800" y="4649788"/>
          <p14:tracePt t="129404" x="725488" y="4611688"/>
          <p14:tracePt t="129421" x="757238" y="4591050"/>
          <p14:tracePt t="129438" x="809625" y="4559300"/>
          <p14:tracePt t="129454" x="862013" y="4546600"/>
          <p14:tracePt t="129471" x="914400" y="4532313"/>
          <p14:tracePt t="129488" x="998538" y="4525963"/>
          <p14:tracePt t="129504" x="1071563" y="4525963"/>
          <p14:tracePt t="129521" x="1130300" y="4525963"/>
          <p14:tracePt t="129538" x="1176338" y="4525963"/>
          <p14:tracePt t="129554" x="1189038" y="4525963"/>
          <p14:tracePt t="129571" x="1195388" y="4525963"/>
          <p14:tracePt t="131189" x="1195388" y="4532313"/>
          <p14:tracePt t="131197" x="1195388" y="4552950"/>
          <p14:tracePt t="131205" x="1195388" y="4565650"/>
          <p14:tracePt t="131222" x="1195388" y="4578350"/>
          <p14:tracePt t="131238" x="1189038" y="4591050"/>
          <p14:tracePt t="131501" x="1195388" y="4597400"/>
          <p14:tracePt t="131509" x="1208088" y="4611688"/>
          <p14:tracePt t="131517" x="1220788" y="4630738"/>
          <p14:tracePt t="131525" x="1300163" y="4649788"/>
          <p14:tracePt t="131538" x="1352550" y="4695825"/>
          <p14:tracePt t="131555" x="1417638" y="4754563"/>
          <p14:tracePt t="131572" x="1482725" y="4813300"/>
          <p14:tracePt t="131588" x="1522413" y="4859338"/>
          <p14:tracePt t="131605" x="1547813" y="4892675"/>
          <p14:tracePt t="131621" x="1547813" y="4899025"/>
          <p14:tracePt t="131741" x="1541463" y="4899025"/>
          <p14:tracePt t="131869" x="1541463" y="4911725"/>
          <p14:tracePt t="131889" x="1541463" y="4918075"/>
          <p14:tracePt t="131893" x="1547813" y="4930775"/>
          <p14:tracePt t="131905" x="1547813" y="4937125"/>
          <p14:tracePt t="132029" x="1541463" y="4937125"/>
          <p14:tracePt t="132045" x="1535113" y="4937125"/>
          <p14:tracePt t="132069" x="1528763" y="4937125"/>
          <p14:tracePt t="132405" x="1535113" y="4937125"/>
          <p14:tracePt t="132413" x="1541463" y="4937125"/>
          <p14:tracePt t="132429" x="1547813" y="4937125"/>
          <p14:tracePt t="132440" x="1554163" y="4937125"/>
          <p14:tracePt t="132445" x="1560513" y="4945063"/>
          <p14:tracePt t="132454" x="1581150" y="4945063"/>
          <p14:tracePt t="132471" x="1600200" y="4945063"/>
          <p14:tracePt t="132487" x="1619250" y="4945063"/>
          <p14:tracePt t="132504" x="1652588" y="4945063"/>
          <p14:tracePt t="132521" x="1677988" y="4945063"/>
          <p14:tracePt t="132538" x="1692275" y="4945063"/>
          <p14:tracePt t="132554" x="1698625" y="4945063"/>
          <p14:tracePt t="132685" x="1692275" y="4945063"/>
          <p14:tracePt t="132717" x="1684338" y="4945063"/>
          <p14:tracePt t="132813" x="1677988" y="4951413"/>
          <p14:tracePt t="132829" x="1677988" y="4957763"/>
          <p14:tracePt t="132845" x="1671638" y="4957763"/>
          <p14:tracePt t="132877" x="1671638" y="4964113"/>
          <p14:tracePt t="132885" x="1665288" y="4964113"/>
          <p14:tracePt t="132890" x="1665288" y="4970463"/>
          <p14:tracePt t="132904" x="1665288" y="4983163"/>
          <p14:tracePt t="132921" x="1677988" y="5010150"/>
          <p14:tracePt t="132937" x="1698625" y="5035550"/>
          <p14:tracePt t="132954" x="1736725" y="5062538"/>
          <p14:tracePt t="132971" x="1782763" y="5113338"/>
          <p14:tracePt t="132987" x="1809750" y="5127625"/>
          <p14:tracePt t="133004" x="1816100" y="5146675"/>
          <p14:tracePt t="133053" x="1816100" y="5153025"/>
          <p14:tracePt t="133061" x="1809750" y="5153025"/>
          <p14:tracePt t="133069" x="1803400" y="5159375"/>
          <p14:tracePt t="133077" x="1795463" y="5165725"/>
          <p14:tracePt t="133087" x="1770063" y="5180013"/>
          <p14:tracePt t="133104" x="1744663" y="5192713"/>
          <p14:tracePt t="133121" x="1684338" y="5199063"/>
          <p14:tracePt t="133137" x="1625600" y="5205413"/>
          <p14:tracePt t="133154" x="1574800" y="5211763"/>
          <p14:tracePt t="133170" x="1508125" y="5232400"/>
          <p14:tracePt t="133187" x="1489075" y="5238750"/>
          <p14:tracePt t="133204" x="1476375" y="5245100"/>
          <p14:tracePt t="133221" x="1470025" y="5264150"/>
          <p14:tracePt t="133237" x="1489075" y="5270500"/>
          <p14:tracePt t="133254" x="1554163" y="5276850"/>
          <p14:tracePt t="133270" x="1639888" y="5283200"/>
          <p14:tracePt t="133287" x="1717675" y="5283200"/>
          <p14:tracePt t="133304" x="1795463" y="5283200"/>
          <p14:tracePt t="133320" x="1835150" y="5283200"/>
          <p14:tracePt t="133337" x="1862138" y="5276850"/>
          <p14:tracePt t="133354" x="1868488" y="5276850"/>
          <p14:tracePt t="133525" x="1862138" y="5276850"/>
          <p14:tracePt t="133565" x="1854200" y="5276850"/>
          <p14:tracePt t="133597" x="1847850" y="5276850"/>
          <p14:tracePt t="133621" x="1841500" y="5283200"/>
          <p14:tracePt t="133641" x="1835150" y="5283200"/>
          <p14:tracePt t="133645" x="1828800" y="5291138"/>
          <p14:tracePt t="133654" x="1809750" y="5303838"/>
          <p14:tracePt t="133670" x="1782763" y="5316538"/>
          <p14:tracePt t="133687" x="1751013" y="5335588"/>
          <p14:tracePt t="133704" x="1724025" y="5356225"/>
          <p14:tracePt t="133720" x="1717675" y="5368925"/>
          <p14:tracePt t="133737" x="1711325" y="5375275"/>
          <p14:tracePt t="133754" x="1711325" y="5381625"/>
          <p14:tracePt t="133797" x="1717675" y="5381625"/>
          <p14:tracePt t="133808" x="1730375" y="5381625"/>
          <p14:tracePt t="133811" x="1744663" y="5381625"/>
          <p14:tracePt t="133821" x="1782763" y="5381625"/>
          <p14:tracePt t="133837" x="1789113" y="5381625"/>
          <p14:tracePt t="133997" x="1782763" y="5381625"/>
          <p14:tracePt t="134013" x="1776413" y="5381625"/>
          <p14:tracePt t="134133" x="1770063" y="5381625"/>
          <p14:tracePt t="134157" x="1763713" y="5381625"/>
          <p14:tracePt t="134165" x="1763713" y="5387975"/>
          <p14:tracePt t="134181" x="1757363" y="5394325"/>
          <p14:tracePt t="134189" x="1751013" y="5402263"/>
          <p14:tracePt t="134197" x="1751013" y="5408613"/>
          <p14:tracePt t="134205" x="1730375" y="5427663"/>
          <p14:tracePt t="134221" x="1724025" y="5446713"/>
          <p14:tracePt t="134237" x="1724025" y="5453063"/>
          <p14:tracePt t="134254" x="1717675" y="5467350"/>
          <p14:tracePt t="134270" x="1711325" y="5480050"/>
          <p14:tracePt t="134287" x="1704975" y="5511800"/>
          <p14:tracePt t="134303" x="1698625" y="5545138"/>
          <p14:tracePt t="134320" x="1692275" y="5584825"/>
          <p14:tracePt t="134337" x="1677988" y="5622925"/>
          <p14:tracePt t="134353" x="1665288" y="5668963"/>
          <p14:tracePt t="134370" x="1665288" y="5708650"/>
          <p14:tracePt t="134387" x="1652588" y="5748338"/>
          <p14:tracePt t="134403" x="1652588" y="5780088"/>
          <p14:tracePt t="134420" x="1652588" y="5807075"/>
          <p14:tracePt t="134437" x="1652588" y="5838825"/>
          <p14:tracePt t="134453" x="1652588" y="5865813"/>
          <p14:tracePt t="134470" x="1652588" y="5872163"/>
          <p14:tracePt t="134487" x="1652588" y="5878513"/>
          <p14:tracePt t="134613" x="1639888" y="5884863"/>
          <p14:tracePt t="134633" x="1633538" y="5884863"/>
          <p14:tracePt t="134642" x="1625600" y="5891213"/>
          <p14:tracePt t="134654" x="1619250" y="5897563"/>
          <p14:tracePt t="134717" x="1612900" y="5897563"/>
          <p14:tracePt t="134757" x="1606550" y="5897563"/>
          <p14:tracePt t="134781" x="1600200" y="5897563"/>
          <p14:tracePt t="134792" x="1593850" y="5897563"/>
          <p14:tracePt t="134821" x="1587500" y="5891213"/>
          <p14:tracePt t="134917" x="1581150" y="5891213"/>
          <p14:tracePt t="135053" x="1581150" y="5884863"/>
          <p14:tracePt t="135077" x="1581150" y="5878513"/>
          <p14:tracePt t="135517" x="1566863" y="5878513"/>
          <p14:tracePt t="135525" x="1547813" y="5878513"/>
          <p14:tracePt t="135527" x="1528763" y="5878513"/>
          <p14:tracePt t="135537" x="1489075" y="5878513"/>
          <p14:tracePt t="135553" x="1470025" y="5878513"/>
          <p14:tracePt t="135570" x="1463675" y="5878513"/>
          <p14:tracePt t="135629" x="1470025" y="5878513"/>
          <p14:tracePt t="135637" x="1489075" y="5878513"/>
          <p14:tracePt t="135645" x="1541463" y="5878513"/>
          <p14:tracePt t="135653" x="1606550" y="5878513"/>
          <p14:tracePt t="135670" x="1665288" y="5878513"/>
          <p14:tracePt t="135686" x="1717675" y="5878513"/>
          <p14:tracePt t="135703" x="1736725" y="5878513"/>
          <p14:tracePt t="135797" x="1730375" y="5878513"/>
          <p14:tracePt t="135805" x="1724025" y="5878513"/>
          <p14:tracePt t="135813" x="1711325" y="5878513"/>
          <p14:tracePt t="135821" x="1671638" y="5878513"/>
          <p14:tracePt t="135836" x="1625600" y="5878513"/>
          <p14:tracePt t="135836" x="1600200" y="5878513"/>
          <p14:tracePt t="135853" x="1566863" y="5878513"/>
          <p14:tracePt t="135870" x="1560513" y="5878513"/>
          <p14:tracePt t="135925" x="1566863" y="5878513"/>
          <p14:tracePt t="135933" x="1581150" y="5878513"/>
          <p14:tracePt t="135941" x="1600200" y="5878513"/>
          <p14:tracePt t="135949" x="1633538" y="5878513"/>
          <p14:tracePt t="135969" x="1684338" y="5878513"/>
          <p14:tracePt t="135970" x="1751013" y="5878513"/>
          <p14:tracePt t="135986" x="1789113" y="5878513"/>
          <p14:tracePt t="136053" x="1776413" y="5878513"/>
          <p14:tracePt t="136061" x="1757363" y="5878513"/>
          <p14:tracePt t="136061" x="1711325" y="5878513"/>
          <p14:tracePt t="136069" x="1619250" y="5878513"/>
          <p14:tracePt t="136088" x="1522413" y="5878513"/>
          <p14:tracePt t="136103" x="1443038" y="5878513"/>
          <p14:tracePt t="136119" x="1404938" y="5878513"/>
          <p14:tracePt t="136181" x="1430338" y="5878513"/>
          <p14:tracePt t="136187" x="1482725" y="5878513"/>
          <p14:tracePt t="136203" x="1547813" y="5878513"/>
          <p14:tracePt t="136203" x="1665288" y="5878513"/>
          <p14:tracePt t="136219" x="1757363" y="5878513"/>
          <p14:tracePt t="136236" x="1828800" y="5878513"/>
          <p14:tracePt t="136253" x="1847850" y="5878513"/>
          <p14:tracePt t="136301" x="1835150" y="5878513"/>
          <p14:tracePt t="136309" x="1822450" y="5878513"/>
          <p14:tracePt t="136317" x="1789113" y="5878513"/>
          <p14:tracePt t="136319" x="1717675" y="5878513"/>
          <p14:tracePt t="136336" x="1639888" y="5878513"/>
          <p14:tracePt t="136353" x="1566863" y="5878513"/>
          <p14:tracePt t="136369" x="1508125" y="5878513"/>
          <p14:tracePt t="136386" x="1495425" y="5878513"/>
          <p14:tracePt t="136437" x="1508125" y="5878513"/>
          <p14:tracePt t="136445" x="1535113" y="5878513"/>
          <p14:tracePt t="136453" x="1581150" y="5878513"/>
          <p14:tracePt t="136453" x="1671638" y="5878513"/>
          <p14:tracePt t="136469" x="1744663" y="5872163"/>
          <p14:tracePt t="136486" x="1816100" y="5872163"/>
          <p14:tracePt t="136502" x="1828800" y="5872163"/>
          <p14:tracePt t="136549" x="1822450" y="5872163"/>
          <p14:tracePt t="136557" x="1816100" y="5872163"/>
          <p14:tracePt t="136569" x="1789113" y="5865813"/>
          <p14:tracePt t="136569" x="1724025" y="5865813"/>
          <p14:tracePt t="136586" x="1665288" y="5865813"/>
          <p14:tracePt t="136602" x="1619250" y="5865813"/>
          <p14:tracePt t="136619" x="1600200" y="5865813"/>
          <p14:tracePt t="136685" x="1612900" y="5865813"/>
          <p14:tracePt t="136693" x="1639888" y="5865813"/>
          <p14:tracePt t="136701" x="1665288" y="5865813"/>
          <p14:tracePt t="136704" x="1717675" y="5865813"/>
          <p14:tracePt t="136719" x="1751013" y="5865813"/>
          <p14:tracePt t="136736" x="1757363" y="5865813"/>
          <p14:tracePt t="137093" x="1751013" y="5865813"/>
          <p14:tracePt t="137101" x="1744663" y="5865813"/>
          <p14:tracePt t="137109" x="1730375" y="5859463"/>
          <p14:tracePt t="137119" x="1704975" y="5859463"/>
          <p14:tracePt t="137119" x="1658938" y="5851525"/>
          <p14:tracePt t="137136" x="1581150" y="5838825"/>
          <p14:tracePt t="137152" x="1508125" y="5826125"/>
          <p14:tracePt t="137169" x="1449388" y="5799138"/>
          <p14:tracePt t="137186" x="1411288" y="5773738"/>
          <p14:tracePt t="137202" x="1358900" y="5734050"/>
          <p14:tracePt t="137219" x="1300163" y="5675313"/>
          <p14:tracePt t="137236" x="1227138" y="5603875"/>
          <p14:tracePt t="137252" x="1103313" y="5486400"/>
          <p14:tracePt t="137269" x="1058863" y="5434013"/>
          <p14:tracePt t="137286" x="998538" y="5368925"/>
          <p14:tracePt t="137302" x="939800" y="5297488"/>
          <p14:tracePt t="137319" x="895350" y="5224463"/>
          <p14:tracePt t="137336" x="836613" y="5159375"/>
          <p14:tracePt t="137352" x="784225" y="5094288"/>
          <p14:tracePt t="137369" x="725488" y="5041900"/>
          <p14:tracePt t="137386" x="679450" y="4989513"/>
          <p14:tracePt t="137402" x="652463" y="4945063"/>
          <p14:tracePt t="137419" x="633413" y="4899025"/>
          <p14:tracePt t="137435" x="620713" y="4859338"/>
          <p14:tracePt t="137452" x="620713" y="4806950"/>
          <p14:tracePt t="137469" x="620713" y="4775200"/>
          <p14:tracePt t="137486" x="620713" y="4729163"/>
          <p14:tracePt t="137502" x="620713" y="4670425"/>
          <p14:tracePt t="137519" x="620713" y="4637088"/>
          <p14:tracePt t="137536" x="620713" y="4605338"/>
          <p14:tracePt t="137552" x="627063" y="4584700"/>
          <p14:tracePt t="137569" x="633413" y="4578350"/>
          <p14:tracePt t="137586" x="639763" y="4565650"/>
          <p14:tracePt t="137602" x="652463" y="4546600"/>
          <p14:tracePt t="137619" x="666750" y="4532313"/>
          <p14:tracePt t="137636" x="679450" y="4519613"/>
          <p14:tracePt t="137652" x="685800" y="4513263"/>
          <p14:tracePt t="137669" x="704850" y="4506913"/>
          <p14:tracePt t="137686" x="719138" y="4506913"/>
          <p14:tracePt t="137702" x="725488" y="4506913"/>
          <p14:tracePt t="137719" x="731838" y="4506913"/>
          <p14:tracePt t="137757" x="744538" y="4506913"/>
          <p14:tracePt t="137769" x="757238" y="4506913"/>
          <p14:tracePt t="137769" x="763588" y="4506913"/>
          <p14:tracePt t="137785" x="796925" y="4519613"/>
          <p14:tracePt t="137802" x="809625" y="4525963"/>
          <p14:tracePt t="137819" x="830263" y="4532313"/>
          <p14:tracePt t="137835" x="836613" y="4532313"/>
          <p14:tracePt t="137852" x="842963" y="4538663"/>
          <p14:tracePt t="137869" x="849313" y="4546600"/>
          <p14:tracePt t="137886" x="855663" y="4546600"/>
          <p14:tracePt t="137902" x="855663" y="4552950"/>
          <p14:tracePt t="137941" x="862013" y="4552950"/>
          <p14:tracePt t="137949" x="862013" y="4559300"/>
          <p14:tracePt t="137957" x="868363" y="4565650"/>
          <p14:tracePt t="137969" x="881063" y="4565650"/>
          <p14:tracePt t="137985" x="889000" y="4572000"/>
          <p14:tracePt t="138002" x="901700" y="4578350"/>
          <p14:tracePt t="138019" x="901700" y="4584700"/>
          <p14:tracePt t="138035" x="914400" y="4591050"/>
          <p14:tracePt t="141402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Error: Off-by-One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664807"/>
          </a:xfrm>
        </p:spPr>
        <p:txBody>
          <a:bodyPr/>
          <a:lstStyle/>
          <a:p>
            <a:r>
              <a:rPr lang="en-US" b="1" dirty="0" smtClean="0"/>
              <a:t>Off-by-one error:</a:t>
            </a:r>
            <a:r>
              <a:rPr lang="en-US" dirty="0" smtClean="0"/>
              <a:t> a loop executes one too few, or one too many, times. </a:t>
            </a:r>
          </a:p>
          <a:p>
            <a:r>
              <a:rPr lang="en-US" dirty="0" smtClean="0"/>
              <a:t>Example: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years = 0;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(balance &lt;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targetBalance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years++;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balance = balance * (1 + RATE / 100);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System.out.println("The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investment doubled after " +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year + " years."); </a:t>
            </a:r>
          </a:p>
          <a:p>
            <a:r>
              <a:rPr lang="en-US" dirty="0" smtClean="0"/>
              <a:t>Should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years</a:t>
            </a:r>
            <a:r>
              <a:rPr lang="en-US" dirty="0" smtClean="0"/>
              <a:t> start at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0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</a:t>
            </a:r>
            <a:r>
              <a:rPr lang="en-US" dirty="0" smtClean="0"/>
              <a:t>? </a:t>
            </a:r>
          </a:p>
          <a:p>
            <a:r>
              <a:rPr lang="en-US" dirty="0" smtClean="0"/>
              <a:t>Should the test be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&lt;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&lt;=</a:t>
            </a:r>
            <a:r>
              <a:rPr lang="en-US" dirty="0" smtClean="0"/>
              <a:t> ?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83" x="5538788" y="1411288"/>
          <p14:tracePt t="7801" x="5545138" y="1411288"/>
          <p14:tracePt t="7811" x="5551488" y="1411288"/>
          <p14:tracePt t="7817" x="5591175" y="1411288"/>
          <p14:tracePt t="7833" x="5681663" y="1411288"/>
          <p14:tracePt t="7849" x="5773738" y="1411288"/>
          <p14:tracePt t="7865" x="5897563" y="1411288"/>
          <p14:tracePt t="7876" x="6027738" y="1411288"/>
          <p14:tracePt t="7909" x="6159500" y="1411288"/>
          <p14:tracePt t="7909" x="6289675" y="1411288"/>
          <p14:tracePt t="7929" x="6400800" y="1411288"/>
          <p14:tracePt t="7945" x="6505575" y="1411288"/>
          <p14:tracePt t="7961" x="6596063" y="1411288"/>
          <p14:tracePt t="7977" x="6662738" y="1411288"/>
          <p14:tracePt t="7993" x="6780213" y="1411288"/>
          <p14:tracePt t="8017" x="6864350" y="1411288"/>
          <p14:tracePt t="8033" x="6956425" y="1411288"/>
          <p14:tracePt t="8048" x="7040563" y="1411288"/>
          <p14:tracePt t="8059" x="7105650" y="1411288"/>
          <p14:tracePt t="8076" x="7151688" y="1411288"/>
          <p14:tracePt t="8092" x="7197725" y="1411288"/>
          <p14:tracePt t="8109" x="7231063" y="1411288"/>
          <p14:tracePt t="8126" x="7237413" y="1411288"/>
          <p14:tracePt t="8329" x="7210425" y="1417638"/>
          <p14:tracePt t="8337" x="7119938" y="1436688"/>
          <p14:tracePt t="8345" x="7053263" y="1449388"/>
          <p14:tracePt t="8359" x="6897688" y="1476375"/>
          <p14:tracePt t="8376" x="6648450" y="1508125"/>
          <p14:tracePt t="8392" x="6073775" y="1587500"/>
          <p14:tracePt t="8409" x="5656263" y="1612900"/>
          <p14:tracePt t="8426" x="5173663" y="1639888"/>
          <p14:tracePt t="8443" x="4670425" y="1652588"/>
          <p14:tracePt t="8459" x="4232275" y="1652588"/>
          <p14:tracePt t="8476" x="3821113" y="1652588"/>
          <p14:tracePt t="8493" x="3409950" y="1652588"/>
          <p14:tracePt t="8510" x="3024188" y="1652588"/>
          <p14:tracePt t="8527" x="2638425" y="1671638"/>
          <p14:tracePt t="8543" x="2455863" y="1671638"/>
          <p14:tracePt t="8560" x="2319338" y="1671638"/>
          <p14:tracePt t="8577" x="2155825" y="1677988"/>
          <p14:tracePt t="8593" x="2076450" y="1677988"/>
          <p14:tracePt t="8610" x="2011363" y="1677988"/>
          <p14:tracePt t="8626" x="1952625" y="1677988"/>
          <p14:tracePt t="8643" x="1887538" y="1671638"/>
          <p14:tracePt t="8659" x="1874838" y="1671638"/>
          <p14:tracePt t="8676" x="1868488" y="1671638"/>
          <p14:tracePt t="8761" x="1881188" y="1671638"/>
          <p14:tracePt t="8769" x="1912938" y="1671638"/>
          <p14:tracePt t="8779" x="1965325" y="1671638"/>
          <p14:tracePt t="8779" x="2017713" y="1677988"/>
          <p14:tracePt t="8792" x="2246313" y="1717675"/>
          <p14:tracePt t="8809" x="2397125" y="1736725"/>
          <p14:tracePt t="8826" x="2540000" y="1776413"/>
          <p14:tracePt t="8842" x="2659063" y="1803400"/>
          <p14:tracePt t="8859" x="2717800" y="1809750"/>
          <p14:tracePt t="8876" x="2724150" y="1816100"/>
          <p14:tracePt t="9281" x="2724150" y="1822450"/>
          <p14:tracePt t="9289" x="2724150" y="1841500"/>
          <p14:tracePt t="9297" x="2736850" y="1868488"/>
          <p14:tracePt t="9309" x="2743200" y="1893888"/>
          <p14:tracePt t="9326" x="2762250" y="1920875"/>
          <p14:tracePt t="9343" x="2795588" y="1952625"/>
          <p14:tracePt t="9359" x="2814638" y="1985963"/>
          <p14:tracePt t="9376" x="2847975" y="2017713"/>
          <p14:tracePt t="9393" x="2879725" y="2044700"/>
          <p14:tracePt t="9409" x="2894013" y="2057400"/>
          <p14:tracePt t="9426" x="2900363" y="2057400"/>
          <p14:tracePt t="9537" x="2900363" y="2070100"/>
          <p14:tracePt t="9545" x="2900363" y="2076450"/>
          <p14:tracePt t="9553" x="2900363" y="2090738"/>
          <p14:tracePt t="9561" x="2900363" y="2128838"/>
          <p14:tracePt t="9576" x="2900363" y="2149475"/>
          <p14:tracePt t="9593" x="2906713" y="2193925"/>
          <p14:tracePt t="9609" x="2913063" y="2208213"/>
          <p14:tracePt t="9729" x="2913063" y="2201863"/>
          <p14:tracePt t="9737" x="2925763" y="2193925"/>
          <p14:tracePt t="9745" x="2932113" y="2193925"/>
          <p14:tracePt t="9753" x="2938463" y="2193925"/>
          <p14:tracePt t="9761" x="2959100" y="2187575"/>
          <p14:tracePt t="9775" x="2971800" y="2187575"/>
          <p14:tracePt t="9792" x="2978150" y="2187575"/>
          <p14:tracePt t="9857" x="2990850" y="2187575"/>
          <p14:tracePt t="9865" x="2997200" y="2187575"/>
          <p14:tracePt t="9881" x="3011488" y="2187575"/>
          <p14:tracePt t="9889" x="3030538" y="2201863"/>
          <p14:tracePt t="9908" x="3043238" y="2201863"/>
          <p14:tracePt t="9909" x="3076575" y="2201863"/>
          <p14:tracePt t="9925" x="3101975" y="2208213"/>
          <p14:tracePt t="9942" x="3116263" y="2208213"/>
          <p14:tracePt t="9958" x="3122613" y="2208213"/>
          <p14:tracePt t="10153" x="3116263" y="2214563"/>
          <p14:tracePt t="10164" x="3101975" y="2227263"/>
          <p14:tracePt t="10164" x="3089275" y="2233613"/>
          <p14:tracePt t="10175" x="3055938" y="2266950"/>
          <p14:tracePt t="10192" x="3017838" y="2298700"/>
          <p14:tracePt t="10208" x="2965450" y="2357438"/>
          <p14:tracePt t="10225" x="2925763" y="2390775"/>
          <p14:tracePt t="10242" x="2906713" y="2422525"/>
          <p14:tracePt t="10258" x="2879725" y="2455863"/>
          <p14:tracePt t="10275" x="2860675" y="2495550"/>
          <p14:tracePt t="10292" x="2841625" y="2527300"/>
          <p14:tracePt t="10308" x="2820988" y="2579688"/>
          <p14:tracePt t="10325" x="2801938" y="2625725"/>
          <p14:tracePt t="10342" x="2795588" y="2665413"/>
          <p14:tracePt t="10358" x="2789238" y="2703513"/>
          <p14:tracePt t="10375" x="2789238" y="2724150"/>
          <p14:tracePt t="10392" x="2789238" y="2730500"/>
          <p14:tracePt t="10408" x="2782888" y="2736850"/>
          <p14:tracePt t="10425" x="2782888" y="2743200"/>
          <p14:tracePt t="10441" x="2782888" y="2749550"/>
          <p14:tracePt t="10458" x="2776538" y="2755900"/>
          <p14:tracePt t="10475" x="2776538" y="2762250"/>
          <p14:tracePt t="10491" x="2768600" y="2768600"/>
          <p14:tracePt t="10508" x="2768600" y="2776538"/>
          <p14:tracePt t="10569" x="2762250" y="2776538"/>
          <p14:tracePt t="10601" x="2755900" y="2776538"/>
          <p14:tracePt t="10617" x="2749550" y="2768600"/>
          <p14:tracePt t="10622" x="2743200" y="2768600"/>
          <p14:tracePt t="10665" x="2736850" y="2768600"/>
          <p14:tracePt t="10688" x="2730500" y="2776538"/>
          <p14:tracePt t="10705" x="2724150" y="2776538"/>
          <p14:tracePt t="10713" x="2724150" y="2782888"/>
          <p14:tracePt t="10737" x="2724150" y="2795588"/>
          <p14:tracePt t="10753" x="2724150" y="2801938"/>
          <p14:tracePt t="10793" x="2730500" y="2801938"/>
          <p14:tracePt t="10801" x="2736850" y="2801938"/>
          <p14:tracePt t="10809" x="2749550" y="2801938"/>
          <p14:tracePt t="10817" x="2768600" y="2795588"/>
          <p14:tracePt t="10825" x="2814638" y="2776538"/>
          <p14:tracePt t="10841" x="2835275" y="2755900"/>
          <p14:tracePt t="10858" x="2854325" y="2743200"/>
          <p14:tracePt t="10875" x="2867025" y="2730500"/>
          <p14:tracePt t="10891" x="2873375" y="2717800"/>
          <p14:tracePt t="10908" x="2873375" y="2709863"/>
          <p14:tracePt t="10925" x="2873375" y="2697163"/>
          <p14:tracePt t="10941" x="2873375" y="2671763"/>
          <p14:tracePt t="10958" x="2873375" y="2651125"/>
          <p14:tracePt t="10975" x="2873375" y="2625725"/>
          <p14:tracePt t="10991" x="2860675" y="2606675"/>
          <p14:tracePt t="11008" x="2854325" y="2573338"/>
          <p14:tracePt t="11025" x="2835275" y="2554288"/>
          <p14:tracePt t="11041" x="2814638" y="2540000"/>
          <p14:tracePt t="11058" x="2801938" y="2520950"/>
          <p14:tracePt t="11075" x="2789238" y="2514600"/>
          <p14:tracePt t="11091" x="2782888" y="2508250"/>
          <p14:tracePt t="11108" x="2776538" y="2501900"/>
          <p14:tracePt t="11125" x="2755900" y="2489200"/>
          <p14:tracePt t="11141" x="2736850" y="2489200"/>
          <p14:tracePt t="11158" x="2703513" y="2489200"/>
          <p14:tracePt t="11174" x="2678113" y="2489200"/>
          <p14:tracePt t="11191" x="2659063" y="2489200"/>
          <p14:tracePt t="11208" x="2625725" y="2489200"/>
          <p14:tracePt t="11208" x="2613025" y="2489200"/>
          <p14:tracePt t="11225" x="2592388" y="2489200"/>
          <p14:tracePt t="11241" x="2573338" y="2495550"/>
          <p14:tracePt t="11258" x="2554288" y="2501900"/>
          <p14:tracePt t="11274" x="2540000" y="2508250"/>
          <p14:tracePt t="11291" x="2520950" y="2520950"/>
          <p14:tracePt t="11308" x="2501900" y="2547938"/>
          <p14:tracePt t="11325" x="2501900" y="2554288"/>
          <p14:tracePt t="11341" x="2495550" y="2566988"/>
          <p14:tracePt t="11358" x="2481263" y="2586038"/>
          <p14:tracePt t="11374" x="2474913" y="2592388"/>
          <p14:tracePt t="11391" x="2474913" y="2598738"/>
          <p14:tracePt t="11408" x="2474913" y="2613025"/>
          <p14:tracePt t="11424" x="2474913" y="2625725"/>
          <p14:tracePt t="11441" x="2481263" y="2638425"/>
          <p14:tracePt t="11458" x="2489200" y="2644775"/>
          <p14:tracePt t="11474" x="2501900" y="2651125"/>
          <p14:tracePt t="11491" x="2508250" y="2665413"/>
          <p14:tracePt t="11508" x="2533650" y="2678113"/>
          <p14:tracePt t="11524" x="2554288" y="2684463"/>
          <p14:tracePt t="11541" x="2579688" y="2697163"/>
          <p14:tracePt t="11558" x="2592388" y="2709863"/>
          <p14:tracePt t="11574" x="2613025" y="2709863"/>
          <p14:tracePt t="11591" x="2625725" y="2709863"/>
          <p14:tracePt t="11608" x="2638425" y="2717800"/>
          <p14:tracePt t="11624" x="2651125" y="2730500"/>
          <p14:tracePt t="11641" x="2659063" y="2730500"/>
          <p14:tracePt t="11659" x="2665413" y="2730500"/>
          <p14:tracePt t="11675" x="2671763" y="2736850"/>
          <p14:tracePt t="12473" x="2671763" y="2730500"/>
          <p14:tracePt t="12481" x="2671763" y="2724150"/>
          <p14:tracePt t="12489" x="2678113" y="2709863"/>
          <p14:tracePt t="12497" x="2684463" y="2690813"/>
          <p14:tracePt t="12507" x="2697163" y="2651125"/>
          <p14:tracePt t="12525" x="2697163" y="2613025"/>
          <p14:tracePt t="12541" x="2690813" y="2579688"/>
          <p14:tracePt t="12557" x="2671763" y="2527300"/>
          <p14:tracePt t="12574" x="2659063" y="2489200"/>
          <p14:tracePt t="12591" x="2644775" y="2462213"/>
          <p14:tracePt t="12607" x="2638425" y="2436813"/>
          <p14:tracePt t="12624" x="2619375" y="2416175"/>
          <p14:tracePt t="12641" x="2613025" y="2409825"/>
          <p14:tracePt t="12658" x="2606675" y="2403475"/>
          <p14:tracePt t="12676" x="2579688" y="2390775"/>
          <p14:tracePt t="12692" x="2566988" y="2384425"/>
          <p14:tracePt t="12709" x="2533650" y="2363788"/>
          <p14:tracePt t="12724" x="2514600" y="2357438"/>
          <p14:tracePt t="12741" x="2489200" y="2338388"/>
          <p14:tracePt t="12757" x="2481263" y="2325688"/>
          <p14:tracePt t="12774" x="2481263" y="2319338"/>
          <p14:tracePt t="12873" x="2489200" y="2305050"/>
          <p14:tracePt t="12881" x="2495550" y="2298700"/>
          <p14:tracePt t="12889" x="2508250" y="2292350"/>
          <p14:tracePt t="12897" x="2520950" y="2273300"/>
          <p14:tracePt t="12907" x="2533650" y="2246313"/>
          <p14:tracePt t="12924" x="2540000" y="2227263"/>
          <p14:tracePt t="12941" x="2540000" y="2193925"/>
          <p14:tracePt t="12957" x="2540000" y="2155825"/>
          <p14:tracePt t="12974" x="2527300" y="2128838"/>
          <p14:tracePt t="12990" x="2508250" y="2097088"/>
          <p14:tracePt t="13007" x="2481263" y="2076450"/>
          <p14:tracePt t="13024" x="2462213" y="2057400"/>
          <p14:tracePt t="13024" x="2455863" y="2051050"/>
          <p14:tracePt t="13041" x="2430463" y="2044700"/>
          <p14:tracePt t="13057" x="2384425" y="2044700"/>
          <p14:tracePt t="13074" x="2338388" y="2044700"/>
          <p14:tracePt t="13090" x="2286000" y="2044700"/>
          <p14:tracePt t="13107" x="2246313" y="2044700"/>
          <p14:tracePt t="13124" x="2220913" y="2038350"/>
          <p14:tracePt t="13141" x="2193925" y="2044700"/>
          <p14:tracePt t="13157" x="2174875" y="2051050"/>
          <p14:tracePt t="13174" x="2162175" y="2063750"/>
          <p14:tracePt t="13190" x="2149475" y="2076450"/>
          <p14:tracePt t="13207" x="2141538" y="2082800"/>
          <p14:tracePt t="13224" x="2141538" y="2097088"/>
          <p14:tracePt t="13240" x="2141538" y="2116138"/>
          <p14:tracePt t="13257" x="2141538" y="2128838"/>
          <p14:tracePt t="13274" x="2141538" y="2141538"/>
          <p14:tracePt t="13290" x="2141538" y="2168525"/>
          <p14:tracePt t="13307" x="2168525" y="2181225"/>
          <p14:tracePt t="13324" x="2187575" y="2201863"/>
          <p14:tracePt t="13340" x="2208213" y="2227263"/>
          <p14:tracePt t="13357" x="2233613" y="2252663"/>
          <p14:tracePt t="13374" x="2252663" y="2273300"/>
          <p14:tracePt t="13390" x="2292350" y="2286000"/>
          <p14:tracePt t="13407" x="2325688" y="2298700"/>
          <p14:tracePt t="13424" x="2344738" y="2319338"/>
          <p14:tracePt t="13440" x="2378075" y="2325688"/>
          <p14:tracePt t="13457" x="2397125" y="2332038"/>
          <p14:tracePt t="13474" x="2409825" y="2338388"/>
          <p14:tracePt t="13490" x="2422525" y="2338388"/>
          <p14:tracePt t="13507" x="2436813" y="2344738"/>
          <p14:tracePt t="14480" x="2436813" y="2351088"/>
          <p14:tracePt t="14496" x="2430463" y="2357438"/>
          <p14:tracePt t="14536" x="2430463" y="2363788"/>
          <p14:tracePt t="14552" x="2422525" y="2363788"/>
          <p14:tracePt t="14552" x="2422525" y="2378075"/>
          <p14:tracePt t="14557" x="2422525" y="2384425"/>
          <p14:tracePt t="14573" x="2422525" y="2397125"/>
          <p14:tracePt t="14590" x="2422525" y="2416175"/>
          <p14:tracePt t="14606" x="2422525" y="2436813"/>
          <p14:tracePt t="14623" x="2422525" y="2455863"/>
          <p14:tracePt t="14640" x="2436813" y="2474913"/>
          <p14:tracePt t="14657" x="2449513" y="2495550"/>
          <p14:tracePt t="14673" x="2462213" y="2520950"/>
          <p14:tracePt t="14690" x="2474913" y="2566988"/>
          <p14:tracePt t="14706" x="2501900" y="2606675"/>
          <p14:tracePt t="14723" x="2527300" y="2659063"/>
          <p14:tracePt t="14740" x="2547938" y="2717800"/>
          <p14:tracePt t="14757" x="2573338" y="2755900"/>
          <p14:tracePt t="14773" x="2592388" y="2782888"/>
          <p14:tracePt t="14790" x="2619375" y="2808288"/>
          <p14:tracePt t="14806" x="2625725" y="2827338"/>
          <p14:tracePt t="14823" x="2632075" y="2827338"/>
          <p14:tracePt t="16432" x="2638425" y="2835275"/>
          <p14:tracePt t="16440" x="2659063" y="2847975"/>
          <p14:tracePt t="16448" x="2678113" y="2860675"/>
          <p14:tracePt t="16456" x="2749550" y="2906713"/>
          <p14:tracePt t="16473" x="2789238" y="2925763"/>
          <p14:tracePt t="16489" x="2814638" y="2959100"/>
          <p14:tracePt t="16506" x="2847975" y="2978150"/>
          <p14:tracePt t="16522" x="2860675" y="2990850"/>
          <p14:tracePt t="16539" x="2867025" y="2997200"/>
          <p14:tracePt t="16556" x="2873375" y="3005138"/>
          <p14:tracePt t="16572" x="2873375" y="3011488"/>
          <p14:tracePt t="16608" x="2879725" y="3011488"/>
          <p14:tracePt t="16616" x="2887663" y="3017838"/>
          <p14:tracePt t="17720" x="2894013" y="3030538"/>
          <p14:tracePt t="17728" x="2900363" y="3036888"/>
          <p14:tracePt t="17736" x="2906713" y="3043238"/>
          <p14:tracePt t="17744" x="2925763" y="3063875"/>
          <p14:tracePt t="17755" x="2938463" y="3070225"/>
          <p14:tracePt t="17772" x="2959100" y="3089275"/>
          <p14:tracePt t="17789" x="2965450" y="3089275"/>
          <p14:tracePt t="17805" x="2971800" y="3095625"/>
          <p14:tracePt t="17880" x="2978150" y="3095625"/>
          <p14:tracePt t="17889" x="2978150" y="3108325"/>
          <p14:tracePt t="17889" x="3005138" y="3141663"/>
          <p14:tracePt t="17905" x="3043238" y="3167063"/>
          <p14:tracePt t="17922" x="3055938" y="3200400"/>
          <p14:tracePt t="17938" x="3089275" y="3225800"/>
          <p14:tracePt t="17955" x="3108325" y="3259138"/>
          <p14:tracePt t="17972" x="3128963" y="3284538"/>
          <p14:tracePt t="17989" x="3154363" y="3317875"/>
          <p14:tracePt t="18006" x="3175000" y="3344863"/>
          <p14:tracePt t="18023" x="3187700" y="3357563"/>
          <p14:tracePt t="18039" x="3219450" y="3363913"/>
          <p14:tracePt t="18055" x="3265488" y="3363913"/>
          <p14:tracePt t="18072" x="3370263" y="3376613"/>
          <p14:tracePt t="18088" x="3441700" y="3395663"/>
          <p14:tracePt t="18105" x="3513138" y="3422650"/>
          <p14:tracePt t="18122" x="3552825" y="3441700"/>
          <p14:tracePt t="18139" x="3586163" y="3448050"/>
          <p14:tracePt t="18155" x="3598863" y="3435350"/>
          <p14:tracePt t="18440" x="3598863" y="3429000"/>
          <p14:tracePt t="18448" x="3592513" y="3422650"/>
          <p14:tracePt t="18456" x="3586163" y="3416300"/>
          <p14:tracePt t="18464" x="3559175" y="3389313"/>
          <p14:tracePt t="18476" x="3540125" y="3376613"/>
          <p14:tracePt t="18488" x="3527425" y="3363913"/>
          <p14:tracePt t="18505" x="3513138" y="3363913"/>
          <p14:tracePt t="18522" x="3506788" y="3363913"/>
          <p14:tracePt t="18538" x="3506788" y="3370263"/>
          <p14:tracePt t="18555" x="3513138" y="3357563"/>
          <p14:tracePt t="18632" x="3513138" y="3351213"/>
          <p14:tracePt t="18640" x="3513138" y="3344863"/>
          <p14:tracePt t="18641" x="3513138" y="3330575"/>
          <p14:tracePt t="18655" x="3500438" y="3305175"/>
          <p14:tracePt t="18672" x="3487738" y="3252788"/>
          <p14:tracePt t="18688" x="3487738" y="3219450"/>
          <p14:tracePt t="18705" x="3487738" y="3187700"/>
          <p14:tracePt t="18722" x="3487738" y="3154363"/>
          <p14:tracePt t="18738" x="3487738" y="3116263"/>
          <p14:tracePt t="18755" x="3475038" y="3082925"/>
          <p14:tracePt t="18772" x="3475038" y="3049588"/>
          <p14:tracePt t="18788" x="3468688" y="3049588"/>
          <p14:tracePt t="19152" x="3475038" y="3049588"/>
          <p14:tracePt t="19160" x="3500438" y="3070225"/>
          <p14:tracePt t="19168" x="3513138" y="3101975"/>
          <p14:tracePt t="19174" x="3552825" y="3181350"/>
          <p14:tracePt t="19188" x="3638550" y="3278188"/>
          <p14:tracePt t="19205" x="3735388" y="3376613"/>
          <p14:tracePt t="19221" x="3852863" y="3468688"/>
          <p14:tracePt t="19238" x="3990975" y="3565525"/>
          <p14:tracePt t="19255" x="4133850" y="3651250"/>
          <p14:tracePt t="19271" x="4324350" y="3775075"/>
          <p14:tracePt t="19288" x="4630738" y="3997325"/>
          <p14:tracePt t="19305" x="4800600" y="4114800"/>
          <p14:tracePt t="19321" x="4918075" y="4232275"/>
          <p14:tracePt t="19338" x="5029200" y="4337050"/>
          <p14:tracePt t="19355" x="5121275" y="4421188"/>
          <p14:tracePt t="19371" x="5186363" y="4473575"/>
          <p14:tracePt t="19388" x="5257800" y="4506913"/>
          <p14:tracePt t="19405" x="5335588" y="4538663"/>
          <p14:tracePt t="19421" x="5440363" y="4565650"/>
          <p14:tracePt t="19438" x="5532438" y="4565650"/>
          <p14:tracePt t="19455" x="5591175" y="4572000"/>
          <p14:tracePt t="19471" x="5643563" y="4552950"/>
          <p14:tracePt t="19488" x="5689600" y="4532313"/>
          <p14:tracePt t="19673" x="5689600" y="4546600"/>
          <p14:tracePt t="19681" x="5681663" y="4546600"/>
          <p14:tracePt t="19689" x="5675313" y="4546600"/>
          <p14:tracePt t="19705" x="5681663" y="4538663"/>
          <p14:tracePt t="19706" x="5656263" y="4532313"/>
          <p14:tracePt t="19722" x="5551488" y="4532313"/>
          <p14:tracePt t="19739" x="5511800" y="4538663"/>
          <p14:tracePt t="19755" x="5461000" y="4559300"/>
          <p14:tracePt t="19772" x="5375275" y="4597400"/>
          <p14:tracePt t="19789" x="5232400" y="4664075"/>
          <p14:tracePt t="19805" x="5048250" y="4754563"/>
          <p14:tracePt t="19822" x="4775200" y="4852988"/>
          <p14:tracePt t="19839" x="4538663" y="4918075"/>
          <p14:tracePt t="19855" x="4324350" y="4970463"/>
          <p14:tracePt t="19872" x="4160838" y="5003800"/>
          <p14:tracePt t="19889" x="3938588" y="5035550"/>
          <p14:tracePt t="19906" x="3808413" y="5041900"/>
          <p14:tracePt t="19922" x="3716338" y="5048250"/>
          <p14:tracePt t="19939" x="3644900" y="5054600"/>
          <p14:tracePt t="19955" x="3605213" y="5054600"/>
          <p14:tracePt t="19972" x="3559175" y="5054600"/>
          <p14:tracePt t="19989" x="3521075" y="5054600"/>
          <p14:tracePt t="20005" x="3475038" y="5054600"/>
          <p14:tracePt t="20022" x="3422650" y="5054600"/>
          <p14:tracePt t="20039" x="3363913" y="5054600"/>
          <p14:tracePt t="20055" x="3292475" y="5054600"/>
          <p14:tracePt t="20072" x="3246438" y="5054600"/>
          <p14:tracePt t="20089" x="3181350" y="5054600"/>
          <p14:tracePt t="20105" x="3175000" y="5048250"/>
          <p14:tracePt t="20153" x="3175000" y="5041900"/>
          <p14:tracePt t="20161" x="3181350" y="5035550"/>
          <p14:tracePt t="20177" x="3181350" y="5029200"/>
          <p14:tracePt t="20185" x="3187700" y="5022850"/>
          <p14:tracePt t="20193" x="3200400" y="5010150"/>
          <p14:tracePt t="20205" x="3213100" y="5003800"/>
          <p14:tracePt t="20222" x="3233738" y="4976813"/>
          <p14:tracePt t="20239" x="3259138" y="4957763"/>
          <p14:tracePt t="20255" x="3292475" y="4945063"/>
          <p14:tracePt t="20272" x="3336925" y="4930775"/>
          <p14:tracePt t="20289" x="3409950" y="4918075"/>
          <p14:tracePt t="20305" x="3462338" y="4918075"/>
          <p14:tracePt t="20322" x="3527425" y="4918075"/>
          <p14:tracePt t="20339" x="3592513" y="4918075"/>
          <p14:tracePt t="20355" x="3663950" y="4918075"/>
          <p14:tracePt t="20372" x="3729038" y="4918075"/>
          <p14:tracePt t="20388" x="3802063" y="4918075"/>
          <p14:tracePt t="20405" x="3879850" y="4918075"/>
          <p14:tracePt t="20422" x="3951288" y="4918075"/>
          <p14:tracePt t="20438" x="4030663" y="4918075"/>
          <p14:tracePt t="20455" x="4102100" y="4918075"/>
          <p14:tracePt t="20472" x="4167188" y="4918075"/>
          <p14:tracePt t="20488" x="4213225" y="4918075"/>
          <p14:tracePt t="20505" x="4219575" y="4918075"/>
          <p14:tracePt t="21257" x="4232275" y="4918075"/>
          <p14:tracePt t="21265" x="4238625" y="4918075"/>
          <p14:tracePt t="21273" x="4244975" y="4911725"/>
          <p14:tracePt t="21281" x="4251325" y="4911725"/>
          <p14:tracePt t="21288" x="4265613" y="4905375"/>
          <p14:tracePt t="21305" x="4284663" y="4899025"/>
          <p14:tracePt t="21322" x="4297363" y="4892675"/>
          <p14:tracePt t="21338" x="4310063" y="4892675"/>
          <p14:tracePt t="21355" x="4318000" y="4892675"/>
          <p14:tracePt t="21371" x="4324350" y="4884738"/>
          <p14:tracePt t="21388" x="4330700" y="4878388"/>
          <p14:tracePt t="21405" x="4337050" y="4878388"/>
          <p14:tracePt t="21617" x="4324350" y="4878388"/>
          <p14:tracePt t="21633" x="4310063" y="4872038"/>
          <p14:tracePt t="21644" x="4291013" y="4872038"/>
          <p14:tracePt t="21655" x="4271963" y="4872038"/>
          <p14:tracePt t="21655" x="4225925" y="4872038"/>
          <p14:tracePt t="21671" x="4148138" y="4872038"/>
          <p14:tracePt t="21688" x="4068763" y="4872038"/>
          <p14:tracePt t="21705" x="3978275" y="4872038"/>
          <p14:tracePt t="21721" x="3919538" y="4878388"/>
          <p14:tracePt t="21738" x="3886200" y="4884738"/>
          <p14:tracePt t="21755" x="3846513" y="4899025"/>
          <p14:tracePt t="21771" x="3808413" y="4905375"/>
          <p14:tracePt t="21788" x="3768725" y="4911725"/>
          <p14:tracePt t="21805" x="3741738" y="4924425"/>
          <p14:tracePt t="21821" x="3716338" y="4937125"/>
          <p14:tracePt t="21838" x="3676650" y="4957763"/>
          <p14:tracePt t="21855" x="3651250" y="4976813"/>
          <p14:tracePt t="21871" x="3624263" y="4995863"/>
          <p14:tracePt t="21888" x="3605213" y="5010150"/>
          <p14:tracePt t="21905" x="3573463" y="5029200"/>
          <p14:tracePt t="21921" x="3565525" y="5054600"/>
          <p14:tracePt t="21938" x="3552825" y="5075238"/>
          <p14:tracePt t="21955" x="3546475" y="5094288"/>
          <p14:tracePt t="21971" x="3540125" y="5113338"/>
          <p14:tracePt t="21988" x="3540125" y="5127625"/>
          <p14:tracePt t="22005" x="3527425" y="5146675"/>
          <p14:tracePt t="22021" x="3527425" y="5153025"/>
          <p14:tracePt t="22057" x="3521075" y="5165725"/>
          <p14:tracePt t="22073" x="3513138" y="5173663"/>
          <p14:tracePt t="22097" x="3506788" y="5180013"/>
          <p14:tracePt t="22105" x="3500438" y="5180013"/>
          <p14:tracePt t="22121" x="3500438" y="5186363"/>
          <p14:tracePt t="22145" x="3500438" y="5192713"/>
          <p14:tracePt t="22177" x="3494088" y="5199063"/>
          <p14:tracePt t="22185" x="3487738" y="5199063"/>
          <p14:tracePt t="22241" x="3487738" y="5192713"/>
          <p14:tracePt t="22249" x="3487738" y="5180013"/>
          <p14:tracePt t="22257" x="3500438" y="5159375"/>
          <p14:tracePt t="22271" x="3500438" y="5133975"/>
          <p14:tracePt t="22272" x="3500438" y="5054600"/>
          <p14:tracePt t="22288" x="3500438" y="4995863"/>
          <p14:tracePt t="22561" x="3487738" y="4995863"/>
          <p14:tracePt t="22569" x="3475038" y="5010150"/>
          <p14:tracePt t="22570" x="3468688" y="5010150"/>
          <p14:tracePt t="22588" x="3448050" y="5035550"/>
          <p14:tracePt t="22588" x="3409950" y="5075238"/>
          <p14:tracePt t="22604" x="3389313" y="5075238"/>
          <p14:tracePt t="22621" x="3376613" y="5081588"/>
          <p14:tracePt t="22638" x="3370263" y="5087938"/>
          <p14:tracePt t="22654" x="3357563" y="5094288"/>
          <p14:tracePt t="22671" x="3351213" y="5106988"/>
          <p14:tracePt t="22688" x="3344863" y="5113338"/>
          <p14:tracePt t="22704" x="3330575" y="5127625"/>
          <p14:tracePt t="22721" x="3330575" y="5133975"/>
          <p14:tracePt t="22738" x="3324225" y="5140325"/>
          <p14:tracePt t="22754" x="3317875" y="5140325"/>
          <p14:tracePt t="22771" x="3317875" y="5153025"/>
          <p14:tracePt t="22809" x="3324225" y="5159375"/>
          <p14:tracePt t="22821" x="3330575" y="5159375"/>
          <p14:tracePt t="22825" x="3351213" y="5173663"/>
          <p14:tracePt t="22838" x="3382963" y="5186363"/>
          <p14:tracePt t="22854" x="3429000" y="5205413"/>
          <p14:tracePt t="22871" x="3487738" y="5218113"/>
          <p14:tracePt t="22888" x="3540125" y="5257800"/>
          <p14:tracePt t="22904" x="3611563" y="5283200"/>
          <p14:tracePt t="22921" x="3703638" y="5349875"/>
          <p14:tracePt t="22938" x="3775075" y="5394325"/>
          <p14:tracePt t="22954" x="3827463" y="5427663"/>
          <p14:tracePt t="22971" x="3873500" y="5446713"/>
          <p14:tracePt t="22988" x="3905250" y="5461000"/>
          <p14:tracePt t="23004" x="3925888" y="5461000"/>
          <p14:tracePt t="23021" x="3932238" y="5461000"/>
          <p14:tracePt t="23881" x="3938588" y="5461000"/>
          <p14:tracePt t="23888" x="3951288" y="5461000"/>
          <p14:tracePt t="23905" x="3957638" y="5461000"/>
          <p14:tracePt t="23905" x="3978275" y="5461000"/>
          <p14:tracePt t="23921" x="3990975" y="5461000"/>
          <p14:tracePt t="23937" x="3997325" y="5461000"/>
          <p14:tracePt t="23954" x="4010025" y="5461000"/>
          <p14:tracePt t="23971" x="4016375" y="5461000"/>
          <p14:tracePt t="23987" x="4022725" y="5461000"/>
          <p14:tracePt t="24004" x="4043363" y="5461000"/>
          <p14:tracePt t="24020" x="4062413" y="5453063"/>
          <p14:tracePt t="24037" x="4089400" y="5440363"/>
          <p14:tracePt t="24054" x="4108450" y="5434013"/>
          <p14:tracePt t="24070" x="4121150" y="5427663"/>
          <p14:tracePt t="24087" x="4127500" y="5414963"/>
          <p14:tracePt t="24104" x="4133850" y="5408613"/>
          <p14:tracePt t="24281" x="4127500" y="5408613"/>
          <p14:tracePt t="24305" x="4121150" y="5408613"/>
          <p14:tracePt t="24313" x="4114800" y="5408613"/>
          <p14:tracePt t="24329" x="4108450" y="5408613"/>
          <p14:tracePt t="24337" x="4102100" y="5414963"/>
          <p14:tracePt t="24344" x="4095750" y="5414963"/>
          <p14:tracePt t="24354" x="4081463" y="5421313"/>
          <p14:tracePt t="24370" x="4075113" y="5421313"/>
          <p14:tracePt t="24387" x="4062413" y="5421313"/>
          <p14:tracePt t="24404" x="4043363" y="5421313"/>
          <p14:tracePt t="24420" x="4022725" y="5421313"/>
          <p14:tracePt t="24437" x="4003675" y="5421313"/>
          <p14:tracePt t="24454" x="3984625" y="5421313"/>
          <p14:tracePt t="24470" x="3978275" y="5421313"/>
          <p14:tracePt t="24487" x="3970338" y="5421313"/>
          <p14:tracePt t="24521" x="3963988" y="5414963"/>
          <p14:tracePt t="24537" x="3957638" y="5408613"/>
          <p14:tracePt t="24537" x="3944938" y="5408613"/>
          <p14:tracePt t="25017" x="3938588" y="5408613"/>
          <p14:tracePt t="25033" x="3932238" y="5408613"/>
          <p14:tracePt t="25041" x="3925888" y="5408613"/>
          <p14:tracePt t="25073" x="3919538" y="5408613"/>
          <p14:tracePt t="25097" x="3911600" y="5408613"/>
          <p14:tracePt t="25115" x="3905250" y="5408613"/>
          <p14:tracePt t="25217" x="3898900" y="5408613"/>
          <p14:tracePt t="26233" x="3892550" y="5408613"/>
          <p14:tracePt t="26241" x="3892550" y="5402263"/>
          <p14:tracePt t="26250" x="3879850" y="5402263"/>
          <p14:tracePt t="26257" x="3846513" y="5387975"/>
          <p14:tracePt t="26273" x="3833813" y="5375275"/>
          <p14:tracePt t="26281" x="3808413" y="5368925"/>
          <p14:tracePt t="26303" x="3729038" y="5362575"/>
          <p14:tracePt t="26303" x="3663950" y="5356225"/>
          <p14:tracePt t="26319" x="3605213" y="5349875"/>
          <p14:tracePt t="26336" x="3565525" y="5349875"/>
          <p14:tracePt t="26353" x="3546475" y="5341938"/>
          <p14:tracePt t="26370" x="3533775" y="5341938"/>
          <p14:tracePt t="26386" x="3506788" y="5341938"/>
          <p14:tracePt t="26403" x="3475038" y="5335588"/>
          <p14:tracePt t="26419" x="3429000" y="5335588"/>
          <p14:tracePt t="26436" x="3389313" y="5329238"/>
          <p14:tracePt t="26453" x="3363913" y="5322888"/>
          <p14:tracePt t="26470" x="3336925" y="5322888"/>
          <p14:tracePt t="26486" x="3317875" y="5316538"/>
          <p14:tracePt t="26503" x="3311525" y="5316538"/>
          <p14:tracePt t="26537" x="3305175" y="5316538"/>
          <p14:tracePt t="26537" x="3292475" y="5310188"/>
          <p14:tracePt t="26745" x="3298825" y="5310188"/>
          <p14:tracePt t="29817" x="3305175" y="5297488"/>
          <p14:tracePt t="29825" x="3311525" y="5291138"/>
          <p14:tracePt t="29829" x="3324225" y="5283200"/>
          <p14:tracePt t="29837" x="3336925" y="5245100"/>
          <p14:tracePt t="29851" x="3370263" y="5211763"/>
          <p14:tracePt t="29868" x="3395663" y="5180013"/>
          <p14:tracePt t="29885" x="3416300" y="5146675"/>
          <p14:tracePt t="29901" x="3441700" y="5100638"/>
          <p14:tracePt t="29918" x="3454400" y="5075238"/>
          <p14:tracePt t="29935" x="3475038" y="5041900"/>
          <p14:tracePt t="29951" x="3475038" y="5022850"/>
          <p14:tracePt t="29968" x="3481388" y="4989513"/>
          <p14:tracePt t="29985" x="3481388" y="4976813"/>
          <p14:tracePt t="30002" x="3487738" y="4964113"/>
          <p14:tracePt t="30019" x="3487738" y="4957763"/>
          <p14:tracePt t="30035" x="3487738" y="4951413"/>
          <p14:tracePt t="30073" x="3494088" y="4945063"/>
          <p14:tracePt t="30089" x="3500438" y="4937125"/>
          <p14:tracePt t="30093" x="3500438" y="4930775"/>
          <p14:tracePt t="30101" x="3533775" y="4905375"/>
          <p14:tracePt t="30118" x="3559175" y="4878388"/>
          <p14:tracePt t="30135" x="3598863" y="4852988"/>
          <p14:tracePt t="30151" x="3617913" y="4846638"/>
          <p14:tracePt t="30168" x="3644900" y="4840288"/>
          <p14:tracePt t="30185" x="3651250" y="4840288"/>
          <p14:tracePt t="30225" x="3657600" y="4840288"/>
          <p14:tracePt t="30241" x="3663950" y="4840288"/>
          <p14:tracePt t="30249" x="3670300" y="4840288"/>
          <p14:tracePt t="30257" x="3683000" y="4840288"/>
          <p14:tracePt t="30268" x="3703638" y="4840288"/>
          <p14:tracePt t="30285" x="3716338" y="4840288"/>
          <p14:tracePt t="30301" x="3741738" y="4840288"/>
          <p14:tracePt t="30318" x="3762375" y="4840288"/>
          <p14:tracePt t="30335" x="3781425" y="4840288"/>
          <p14:tracePt t="30351" x="3808413" y="4840288"/>
          <p14:tracePt t="30368" x="3833813" y="4840288"/>
          <p14:tracePt t="30681" x="3827463" y="4840288"/>
          <p14:tracePt t="30689" x="3821113" y="4840288"/>
          <p14:tracePt t="30701" x="3814763" y="4833938"/>
          <p14:tracePt t="30702" x="3802063" y="4826000"/>
          <p14:tracePt t="30718" x="3787775" y="4826000"/>
          <p14:tracePt t="30734" x="3768725" y="4813300"/>
          <p14:tracePt t="30751" x="3762375" y="4813300"/>
          <p14:tracePt t="30768" x="3749675" y="4806950"/>
          <p14:tracePt t="30784" x="3735388" y="4800600"/>
          <p14:tracePt t="30801" x="3729038" y="4800600"/>
          <p14:tracePt t="30849" x="3722688" y="4800600"/>
          <p14:tracePt t="30969" x="3729038" y="4800600"/>
          <p14:tracePt t="30977" x="3735388" y="4800600"/>
          <p14:tracePt t="30988" x="3741738" y="4800600"/>
          <p14:tracePt t="30988" x="3749675" y="4800600"/>
          <p14:tracePt t="31001" x="3768725" y="4800600"/>
          <p14:tracePt t="31018" x="3808413" y="4800600"/>
          <p14:tracePt t="31034" x="3833813" y="4800600"/>
          <p14:tracePt t="31051" x="3860800" y="4800600"/>
          <p14:tracePt t="31068" x="3886200" y="4800600"/>
          <p14:tracePt t="31084" x="3919538" y="4800600"/>
          <p14:tracePt t="31101" x="3951288" y="4800600"/>
          <p14:tracePt t="31118" x="3997325" y="4800600"/>
          <p14:tracePt t="31134" x="4037013" y="4800600"/>
          <p14:tracePt t="31151" x="4081463" y="4800600"/>
          <p14:tracePt t="31168" x="4108450" y="4800600"/>
          <p14:tracePt t="31184" x="4148138" y="4800600"/>
          <p14:tracePt t="31201" x="4179888" y="4800600"/>
          <p14:tracePt t="31218" x="4198938" y="4800600"/>
          <p14:tracePt t="31234" x="4232275" y="4800600"/>
          <p14:tracePt t="31251" x="4265613" y="4800600"/>
          <p14:tracePt t="31268" x="4310063" y="4800600"/>
          <p14:tracePt t="31284" x="4376738" y="4800600"/>
          <p14:tracePt t="31301" x="4441825" y="4800600"/>
          <p14:tracePt t="31318" x="4494213" y="4800600"/>
          <p14:tracePt t="31334" x="4546600" y="4800600"/>
          <p14:tracePt t="31351" x="4584700" y="4800600"/>
          <p14:tracePt t="31367" x="4630738" y="4800600"/>
          <p14:tracePt t="31384" x="4708525" y="4806950"/>
          <p14:tracePt t="31401" x="4767263" y="4813300"/>
          <p14:tracePt t="31418" x="4813300" y="4813300"/>
          <p14:tracePt t="31434" x="4846638" y="4819650"/>
          <p14:tracePt t="31451" x="4852988" y="4819650"/>
          <p14:tracePt t="31467" x="4859338" y="4819650"/>
          <p14:tracePt t="33464" x="4846638" y="4819650"/>
          <p14:tracePt t="33496" x="4840288" y="4826000"/>
          <p14:tracePt t="33544" x="4833938" y="4826000"/>
          <p14:tracePt t="33552" x="4833938" y="4833938"/>
          <p14:tracePt t="33568" x="4826000" y="4833938"/>
          <p14:tracePt t="33576" x="4826000" y="4840288"/>
          <p14:tracePt t="33590" x="4813300" y="4846638"/>
          <p14:tracePt t="33600" x="4781550" y="4878388"/>
          <p14:tracePt t="33617" x="4741863" y="4911725"/>
          <p14:tracePt t="33633" x="4708525" y="4951413"/>
          <p14:tracePt t="33650" x="4683125" y="4983163"/>
          <p14:tracePt t="33667" x="4664075" y="5016500"/>
          <p14:tracePt t="33683" x="4637088" y="5062538"/>
          <p14:tracePt t="33700" x="4611688" y="5113338"/>
          <p14:tracePt t="33717" x="4572000" y="5173663"/>
          <p14:tracePt t="33733" x="4513263" y="5238750"/>
          <p14:tracePt t="33750" x="4454525" y="5303838"/>
          <p14:tracePt t="33767" x="4389438" y="5368925"/>
          <p14:tracePt t="33783" x="4337050" y="5408613"/>
          <p14:tracePt t="33800" x="4225925" y="5480050"/>
          <p14:tracePt t="33817" x="4154488" y="5511800"/>
          <p14:tracePt t="33833" x="4049713" y="5532438"/>
          <p14:tracePt t="33850" x="3951288" y="5545138"/>
          <p14:tracePt t="33867" x="3840163" y="5551488"/>
          <p14:tracePt t="33883" x="3709988" y="5551488"/>
          <p14:tracePt t="33900" x="3552825" y="5557838"/>
          <p14:tracePt t="33917" x="3416300" y="5545138"/>
          <p14:tracePt t="33933" x="3284538" y="5545138"/>
          <p14:tracePt t="33950" x="3181350" y="5545138"/>
          <p14:tracePt t="33967" x="3095625" y="5538788"/>
          <p14:tracePt t="33983" x="3049588" y="5526088"/>
          <p14:tracePt t="34000" x="3011488" y="5505450"/>
          <p14:tracePt t="34016" x="2997200" y="5480050"/>
          <p14:tracePt t="34033" x="2990850" y="5446713"/>
          <p14:tracePt t="34050" x="2984500" y="5414963"/>
          <p14:tracePt t="34066" x="2990850" y="5387975"/>
          <p14:tracePt t="34083" x="2997200" y="5375275"/>
          <p14:tracePt t="34100" x="3017838" y="5362575"/>
          <p14:tracePt t="34117" x="3030538" y="5356225"/>
          <p14:tracePt t="34134" x="3049588" y="5349875"/>
          <p14:tracePt t="34150" x="3063875" y="5349875"/>
          <p14:tracePt t="34166" x="3089275" y="5335588"/>
          <p14:tracePt t="34183" x="3108325" y="5335588"/>
          <p14:tracePt t="34200" x="3154363" y="5322888"/>
          <p14:tracePt t="34216" x="3181350" y="5310188"/>
          <p14:tracePt t="34233" x="3213100" y="5303838"/>
          <p14:tracePt t="34250" x="3225800" y="5297488"/>
          <p14:tracePt t="34368" x="3233738" y="5297488"/>
          <p14:tracePt t="34376" x="3240088" y="5297488"/>
          <p14:tracePt t="34392" x="3252788" y="5297488"/>
          <p14:tracePt t="34400" x="3265488" y="5303838"/>
          <p14:tracePt t="34408" x="3298825" y="5316538"/>
          <p14:tracePt t="34416" x="3357563" y="5335588"/>
          <p14:tracePt t="34433" x="3422650" y="5349875"/>
          <p14:tracePt t="34450" x="3494088" y="5368925"/>
          <p14:tracePt t="34466" x="3579813" y="5394325"/>
          <p14:tracePt t="34483" x="3657600" y="5408613"/>
          <p14:tracePt t="34500" x="3716338" y="5421313"/>
          <p14:tracePt t="34516" x="3781425" y="5434013"/>
          <p14:tracePt t="34533" x="3846513" y="5434013"/>
          <p14:tracePt t="34550" x="3925888" y="5440363"/>
          <p14:tracePt t="34566" x="3990975" y="5440363"/>
          <p14:tracePt t="34583" x="4068763" y="5446713"/>
          <p14:tracePt t="34600" x="4127500" y="5446713"/>
          <p14:tracePt t="34616" x="4219575" y="5440363"/>
          <p14:tracePt t="34633" x="4251325" y="5434013"/>
          <p14:tracePt t="34650" x="4265613" y="5421313"/>
          <p14:tracePt t="3741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Solving: Hand-Tracing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083666"/>
          </a:xfrm>
        </p:spPr>
        <p:txBody>
          <a:bodyPr/>
          <a:lstStyle/>
          <a:p>
            <a:r>
              <a:rPr lang="en-US" dirty="0" smtClean="0"/>
              <a:t>A simulation of code execution in which you step through instructions and track the values of the variables.</a:t>
            </a:r>
          </a:p>
          <a:p>
            <a:r>
              <a:rPr lang="en-US" dirty="0" smtClean="0"/>
              <a:t>What value is displayed?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1729;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sum = 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 0)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digit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% 10;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sum = sum + digit;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/ 10;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System.out.println(sum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457" x="2755900" y="188913"/>
          <p14:tracePt t="20465" x="2762250" y="188913"/>
          <p14:tracePt t="20593" x="2768600" y="188913"/>
          <p14:tracePt t="20601" x="2776538" y="188913"/>
          <p14:tracePt t="20609" x="2776538" y="195263"/>
          <p14:tracePt t="20617" x="2795588" y="215900"/>
          <p14:tracePt t="20633" x="2827338" y="228600"/>
          <p14:tracePt t="20649" x="2847975" y="247650"/>
          <p14:tracePt t="20665" x="2879725" y="293688"/>
          <p14:tracePt t="20681" x="2946400" y="379413"/>
          <p14:tracePt t="20713" x="2971800" y="438150"/>
          <p14:tracePt t="20714" x="2990850" y="522288"/>
          <p14:tracePt t="20730" x="3011488" y="627063"/>
          <p14:tracePt t="20747" x="3017838" y="750888"/>
          <p14:tracePt t="20763" x="3030538" y="874713"/>
          <p14:tracePt t="20780" x="3030538" y="973138"/>
          <p14:tracePt t="20797" x="3030538" y="1031875"/>
          <p14:tracePt t="20813" x="3030538" y="1084263"/>
          <p14:tracePt t="20830" x="3024188" y="1143000"/>
          <p14:tracePt t="20847" x="3011488" y="1201738"/>
          <p14:tracePt t="20863" x="2990850" y="1254125"/>
          <p14:tracePt t="20880" x="2932113" y="1338263"/>
          <p14:tracePt t="20897" x="2887663" y="1384300"/>
          <p14:tracePt t="20914" x="2827338" y="1436688"/>
          <p14:tracePt t="20930" x="2789238" y="1463675"/>
          <p14:tracePt t="20947" x="2730500" y="1501775"/>
          <p14:tracePt t="20963" x="2684463" y="1516063"/>
          <p14:tracePt t="20980" x="2625725" y="1522413"/>
          <p14:tracePt t="20997" x="2573338" y="1522413"/>
          <p14:tracePt t="21014" x="2533650" y="1516063"/>
          <p14:tracePt t="21030" x="2489200" y="1516063"/>
          <p14:tracePt t="21047" x="2443163" y="1516063"/>
          <p14:tracePt t="21063" x="2397125" y="1516063"/>
          <p14:tracePt t="21080" x="2338388" y="1516063"/>
          <p14:tracePt t="21097" x="2292350" y="1516063"/>
          <p14:tracePt t="21114" x="2266950" y="1516063"/>
          <p14:tracePt t="21130" x="2233613" y="1508125"/>
          <p14:tracePt t="21147" x="2220913" y="1508125"/>
          <p14:tracePt t="21289" x="2220913" y="1501775"/>
          <p14:tracePt t="21297" x="2227263" y="1501775"/>
          <p14:tracePt t="21305" x="2233613" y="1501775"/>
          <p14:tracePt t="21313" x="2252663" y="1495425"/>
          <p14:tracePt t="21330" x="2292350" y="1482725"/>
          <p14:tracePt t="21347" x="2338388" y="1463675"/>
          <p14:tracePt t="21363" x="2403475" y="1455738"/>
          <p14:tracePt t="21380" x="2455863" y="1436688"/>
          <p14:tracePt t="21396" x="2489200" y="1436688"/>
          <p14:tracePt t="21413" x="2527300" y="1436688"/>
          <p14:tracePt t="21430" x="2554288" y="1436688"/>
          <p14:tracePt t="21447" x="2573338" y="1436688"/>
          <p14:tracePt t="21463" x="2586038" y="1430338"/>
          <p14:tracePt t="21480" x="2592388" y="1430338"/>
          <p14:tracePt t="21496" x="2613025" y="1430338"/>
          <p14:tracePt t="21513" x="2625725" y="1423988"/>
          <p14:tracePt t="21530" x="2632075" y="1423988"/>
          <p14:tracePt t="21547" x="2638425" y="1423988"/>
          <p14:tracePt t="21585" x="2644775" y="1423988"/>
          <p14:tracePt t="22241" x="2651125" y="1423988"/>
          <p14:tracePt t="22249" x="2659063" y="1423988"/>
          <p14:tracePt t="22257" x="2671763" y="1423988"/>
          <p14:tracePt t="22263" x="2690813" y="1411288"/>
          <p14:tracePt t="22280" x="2724150" y="1404938"/>
          <p14:tracePt t="22297" x="2762250" y="1397000"/>
          <p14:tracePt t="22313" x="2795588" y="1390650"/>
          <p14:tracePt t="22330" x="2827338" y="1384300"/>
          <p14:tracePt t="22346" x="2841625" y="1384300"/>
          <p14:tracePt t="22363" x="2867025" y="1384300"/>
          <p14:tracePt t="22379" x="2906713" y="1384300"/>
          <p14:tracePt t="22396" x="2938463" y="1377950"/>
          <p14:tracePt t="22413" x="2978150" y="1377950"/>
          <p14:tracePt t="22429" x="3030538" y="1377950"/>
          <p14:tracePt t="22446" x="3070225" y="1377950"/>
          <p14:tracePt t="22463" x="3116263" y="1377950"/>
          <p14:tracePt t="22479" x="3160713" y="1377950"/>
          <p14:tracePt t="22496" x="3225800" y="1377950"/>
          <p14:tracePt t="22513" x="3265488" y="1377950"/>
          <p14:tracePt t="22530" x="3305175" y="1371600"/>
          <p14:tracePt t="22546" x="3330575" y="1371600"/>
          <p14:tracePt t="22563" x="3363913" y="1371600"/>
          <p14:tracePt t="22579" x="3389313" y="1371600"/>
          <p14:tracePt t="22596" x="3403600" y="1371600"/>
          <p14:tracePt t="22633" x="3409950" y="1371600"/>
          <p14:tracePt t="22673" x="3416300" y="1371600"/>
          <p14:tracePt t="24896" x="3409950" y="1371600"/>
          <p14:tracePt t="24912" x="3403600" y="1371600"/>
          <p14:tracePt t="24928" x="3395663" y="1371600"/>
          <p14:tracePt t="24952" x="3389313" y="1371600"/>
          <p14:tracePt t="24969" x="3382963" y="1371600"/>
          <p14:tracePt t="24969" x="3370263" y="1371600"/>
          <p14:tracePt t="24979" x="3351213" y="1371600"/>
          <p14:tracePt t="24995" x="3317875" y="1371600"/>
          <p14:tracePt t="25012" x="3265488" y="1371600"/>
          <p14:tracePt t="25028" x="3194050" y="1371600"/>
          <p14:tracePt t="25045" x="3128963" y="1371600"/>
          <p14:tracePt t="25062" x="3043238" y="1371600"/>
          <p14:tracePt t="25079" x="2965450" y="1371600"/>
          <p14:tracePt t="25095" x="2894013" y="1371600"/>
          <p14:tracePt t="25112" x="2795588" y="1371600"/>
          <p14:tracePt t="25128" x="2755900" y="1371600"/>
          <p14:tracePt t="25145" x="2697163" y="1390650"/>
          <p14:tracePt t="25162" x="2651125" y="1397000"/>
          <p14:tracePt t="25178" x="2625725" y="1411288"/>
          <p14:tracePt t="25195" x="2579688" y="1423988"/>
          <p14:tracePt t="25212" x="2540000" y="1443038"/>
          <p14:tracePt t="25228" x="2501900" y="1463675"/>
          <p14:tracePt t="25245" x="2474913" y="1482725"/>
          <p14:tracePt t="25262" x="2443163" y="1501775"/>
          <p14:tracePt t="25278" x="2403475" y="1535113"/>
          <p14:tracePt t="25295" x="2378075" y="1574800"/>
          <p14:tracePt t="25312" x="2357438" y="1593850"/>
          <p14:tracePt t="25328" x="2357438" y="1658938"/>
          <p14:tracePt t="25345" x="2351088" y="1692275"/>
          <p14:tracePt t="25362" x="2378075" y="1717675"/>
          <p14:tracePt t="25378" x="2416175" y="1763713"/>
          <p14:tracePt t="25395" x="2489200" y="1776413"/>
          <p14:tracePt t="25412" x="2579688" y="1789113"/>
          <p14:tracePt t="25428" x="2671763" y="1789113"/>
          <p14:tracePt t="25445" x="2789238" y="1789113"/>
          <p14:tracePt t="25462" x="2900363" y="1776413"/>
          <p14:tracePt t="25478" x="3005138" y="1776413"/>
          <p14:tracePt t="25495" x="3089275" y="1776413"/>
          <p14:tracePt t="25512" x="3135313" y="1776413"/>
          <p14:tracePt t="25528" x="3141663" y="1776413"/>
          <p14:tracePt t="26480" x="3128963" y="1776413"/>
          <p14:tracePt t="26488" x="3108325" y="1776413"/>
          <p14:tracePt t="26496" x="3082925" y="1776413"/>
          <p14:tracePt t="26504" x="3017838" y="1776413"/>
          <p14:tracePt t="26519" x="2990850" y="1776413"/>
          <p14:tracePt t="26528" x="2894013" y="1782763"/>
          <p14:tracePt t="26545" x="2835275" y="1782763"/>
          <p14:tracePt t="26561" x="2801938" y="1782763"/>
          <p14:tracePt t="26578" x="2795588" y="1782763"/>
          <p14:tracePt t="26768" x="2808288" y="1782763"/>
          <p14:tracePt t="26776" x="2835275" y="1782763"/>
          <p14:tracePt t="26783" x="2906713" y="1782763"/>
          <p14:tracePt t="26794" x="3017838" y="1782763"/>
          <p14:tracePt t="26811" x="3122613" y="1782763"/>
          <p14:tracePt t="26828" x="3240088" y="1782763"/>
          <p14:tracePt t="26844" x="3344863" y="1782763"/>
          <p14:tracePt t="26861" x="3448050" y="1782763"/>
          <p14:tracePt t="26878" x="3533775" y="1782763"/>
          <p14:tracePt t="26894" x="3611563" y="1782763"/>
          <p14:tracePt t="26911" x="3676650" y="1789113"/>
          <p14:tracePt t="26928" x="3781425" y="1795463"/>
          <p14:tracePt t="26944" x="3860800" y="1803400"/>
          <p14:tracePt t="26961" x="3938588" y="1809750"/>
          <p14:tracePt t="26978" x="4037013" y="1809750"/>
          <p14:tracePt t="26994" x="4121150" y="1809750"/>
          <p14:tracePt t="27011" x="4213225" y="1809750"/>
          <p14:tracePt t="27028" x="4297363" y="1809750"/>
          <p14:tracePt t="27044" x="4376738" y="1809750"/>
          <p14:tracePt t="27061" x="4448175" y="1816100"/>
          <p14:tracePt t="27078" x="4487863" y="1816100"/>
          <p14:tracePt t="27095" x="4519613" y="1816100"/>
          <p14:tracePt t="29080" x="4519613" y="1822450"/>
          <p14:tracePt t="29088" x="4513263" y="1822450"/>
          <p14:tracePt t="29112" x="4506913" y="1828800"/>
          <p14:tracePt t="29120" x="4506913" y="1835150"/>
          <p14:tracePt t="29136" x="4506913" y="1841500"/>
          <p14:tracePt t="29144" x="4506913" y="1847850"/>
          <p14:tracePt t="29167" x="4506913" y="1862138"/>
          <p14:tracePt t="29167" x="4506913" y="1881188"/>
          <p14:tracePt t="29177" x="4506913" y="1920875"/>
          <p14:tracePt t="29194" x="4506913" y="1958975"/>
          <p14:tracePt t="29210" x="4500563" y="2011363"/>
          <p14:tracePt t="29227" x="4500563" y="2063750"/>
          <p14:tracePt t="29243" x="4500563" y="2155825"/>
          <p14:tracePt t="29260" x="4500563" y="2239963"/>
          <p14:tracePt t="29277" x="4500563" y="2332038"/>
          <p14:tracePt t="29293" x="4494213" y="2390775"/>
          <p14:tracePt t="29310" x="4479925" y="2430463"/>
          <p14:tracePt t="29328" x="4454525" y="2455863"/>
          <p14:tracePt t="29344" x="4408488" y="2489200"/>
          <p14:tracePt t="29361" x="4324350" y="2495550"/>
          <p14:tracePt t="29377" x="4232275" y="2495550"/>
          <p14:tracePt t="29394" x="4102100" y="2495550"/>
          <p14:tracePt t="29411" x="3970338" y="2474913"/>
          <p14:tracePt t="29428" x="3827463" y="2455863"/>
          <p14:tracePt t="29444" x="3644900" y="2436813"/>
          <p14:tracePt t="29461" x="3500438" y="2430463"/>
          <p14:tracePt t="29478" x="3395663" y="2422525"/>
          <p14:tracePt t="29494" x="3311525" y="2422525"/>
          <p14:tracePt t="29511" x="3246438" y="2422525"/>
          <p14:tracePt t="29528" x="3200400" y="2422525"/>
          <p14:tracePt t="29544" x="3181350" y="2430463"/>
          <p14:tracePt t="29561" x="3175000" y="2430463"/>
          <p14:tracePt t="29665" x="3175000" y="2422525"/>
          <p14:tracePt t="29673" x="3175000" y="2409825"/>
          <p14:tracePt t="29681" x="3175000" y="2390775"/>
          <p14:tracePt t="29688" x="3175000" y="2378075"/>
          <p14:tracePt t="29694" x="3167063" y="2344738"/>
          <p14:tracePt t="29711" x="3160713" y="2319338"/>
          <p14:tracePt t="29728" x="3141663" y="2292350"/>
          <p14:tracePt t="29744" x="3116263" y="2273300"/>
          <p14:tracePt t="29761" x="3024188" y="2233613"/>
          <p14:tracePt t="29778" x="2913063" y="2214563"/>
          <p14:tracePt t="29794" x="2789238" y="2187575"/>
          <p14:tracePt t="29811" x="2684463" y="2174875"/>
          <p14:tracePt t="29828" x="2566988" y="2162175"/>
          <p14:tracePt t="29844" x="2462213" y="2135188"/>
          <p14:tracePt t="29861" x="2363788" y="2097088"/>
          <p14:tracePt t="29878" x="2252663" y="2051050"/>
          <p14:tracePt t="29894" x="2128838" y="2017713"/>
          <p14:tracePt t="29911" x="2032000" y="1992313"/>
          <p14:tracePt t="29928" x="1920875" y="1939925"/>
          <p14:tracePt t="29944" x="1809750" y="1900238"/>
          <p14:tracePt t="29961" x="1593850" y="1841500"/>
          <p14:tracePt t="29978" x="1470025" y="1822450"/>
          <p14:tracePt t="29994" x="1346200" y="1822450"/>
          <p14:tracePt t="30011" x="1247775" y="1822450"/>
          <p14:tracePt t="30028" x="1149350" y="1822450"/>
          <p14:tracePt t="30044" x="1058863" y="1828800"/>
          <p14:tracePt t="30061" x="973138" y="1854200"/>
          <p14:tracePt t="30077" x="862013" y="1920875"/>
          <p14:tracePt t="30094" x="777875" y="2005013"/>
          <p14:tracePt t="30111" x="685800" y="2082800"/>
          <p14:tracePt t="30128" x="593725" y="2181225"/>
          <p14:tracePt t="30144" x="522288" y="2273300"/>
          <p14:tracePt t="30161" x="438150" y="2436813"/>
          <p14:tracePt t="30177" x="385763" y="2566988"/>
          <p14:tracePt t="30194" x="365125" y="2697163"/>
          <p14:tracePt t="30211" x="352425" y="2847975"/>
          <p14:tracePt t="30227" x="352425" y="2984500"/>
          <p14:tracePt t="30244" x="352425" y="3154363"/>
          <p14:tracePt t="30261" x="352425" y="3336925"/>
          <p14:tracePt t="30277" x="365125" y="3521075"/>
          <p14:tracePt t="30294" x="373063" y="3709988"/>
          <p14:tracePt t="30311" x="404813" y="3886200"/>
          <p14:tracePt t="30327" x="476250" y="4114800"/>
          <p14:tracePt t="30344" x="593725" y="4284663"/>
          <p14:tracePt t="30361" x="803275" y="4572000"/>
          <p14:tracePt t="30377" x="992188" y="4741863"/>
          <p14:tracePt t="30394" x="1143000" y="4800600"/>
          <p14:tracePt t="30411" x="1254125" y="4806950"/>
          <p14:tracePt t="30427" x="1352550" y="4806950"/>
          <p14:tracePt t="30444" x="1463675" y="4806950"/>
          <p14:tracePt t="30461" x="1560513" y="4794250"/>
          <p14:tracePt t="30477" x="1665288" y="4787900"/>
          <p14:tracePt t="30494" x="1751013" y="4760913"/>
          <p14:tracePt t="30511" x="1841500" y="4716463"/>
          <p14:tracePt t="30527" x="1933575" y="4649788"/>
          <p14:tracePt t="30544" x="2070100" y="4565650"/>
          <p14:tracePt t="30561" x="2311400" y="4408488"/>
          <p14:tracePt t="30577" x="2501900" y="4303713"/>
          <p14:tracePt t="30594" x="2703513" y="4192588"/>
          <p14:tracePt t="30611" x="2913063" y="4081463"/>
          <p14:tracePt t="30627" x="3213100" y="3944938"/>
          <p14:tracePt t="30644" x="3500438" y="3794125"/>
          <p14:tracePt t="30661" x="3741738" y="3676650"/>
          <p14:tracePt t="30677" x="3919538" y="3559175"/>
          <p14:tracePt t="30694" x="4037013" y="3468688"/>
          <p14:tracePt t="30710" x="4133850" y="3370263"/>
          <p14:tracePt t="30727" x="4167188" y="3278188"/>
          <p14:tracePt t="30744" x="4173538" y="3154363"/>
          <p14:tracePt t="30760" x="4140200" y="2938463"/>
          <p14:tracePt t="30777" x="4056063" y="2782888"/>
          <p14:tracePt t="30794" x="3957638" y="2613025"/>
          <p14:tracePt t="30810" x="3814763" y="2449513"/>
          <p14:tracePt t="30827" x="3676650" y="2273300"/>
          <p14:tracePt t="30844" x="3533775" y="2090738"/>
          <p14:tracePt t="30860" x="3403600" y="1906588"/>
          <p14:tracePt t="30877" x="3259138" y="1704975"/>
          <p14:tracePt t="30894" x="3128963" y="1547813"/>
          <p14:tracePt t="30910" x="2990850" y="1411288"/>
          <p14:tracePt t="30927" x="2847975" y="1300163"/>
          <p14:tracePt t="30944" x="2703513" y="1235075"/>
          <p14:tracePt t="30960" x="2508250" y="1201738"/>
          <p14:tracePt t="30977" x="2390775" y="1208088"/>
          <p14:tracePt t="30994" x="2292350" y="1247775"/>
          <p14:tracePt t="31010" x="2220913" y="1312863"/>
          <p14:tracePt t="31027" x="2181225" y="1390650"/>
          <p14:tracePt t="31044" x="2174875" y="1470025"/>
          <p14:tracePt t="31060" x="2174875" y="1541463"/>
          <p14:tracePt t="31077" x="2201863" y="1581150"/>
          <p14:tracePt t="31094" x="2246313" y="1619250"/>
          <p14:tracePt t="31111" x="2279650" y="1658938"/>
          <p14:tracePt t="31127" x="2332038" y="1658938"/>
          <p14:tracePt t="31144" x="2397125" y="1639888"/>
          <p14:tracePt t="31160" x="2474913" y="1612900"/>
          <p14:tracePt t="31160" x="2514600" y="1593850"/>
          <p14:tracePt t="31177" x="2579688" y="1554163"/>
          <p14:tracePt t="31194" x="2638425" y="1508125"/>
          <p14:tracePt t="31211" x="2651125" y="1455738"/>
          <p14:tracePt t="31227" x="2651125" y="1423988"/>
          <p14:tracePt t="31593" x="2659063" y="1423988"/>
          <p14:tracePt t="31601" x="2665413" y="1436688"/>
          <p14:tracePt t="31604" x="2671763" y="1455738"/>
          <p14:tracePt t="31610" x="2665413" y="1489075"/>
          <p14:tracePt t="31627" x="2659063" y="1489075"/>
          <p14:tracePt t="31644" x="2671763" y="1508125"/>
          <p14:tracePt t="31660" x="2709863" y="1541463"/>
          <p14:tracePt t="31677" x="2743200" y="1566863"/>
          <p14:tracePt t="31693" x="2762250" y="1600200"/>
          <p14:tracePt t="31710" x="2789238" y="1652588"/>
          <p14:tracePt t="31727" x="2820988" y="1730375"/>
          <p14:tracePt t="31744" x="2867025" y="1816100"/>
          <p14:tracePt t="31760" x="2919413" y="1887538"/>
          <p14:tracePt t="31777" x="3017838" y="1985963"/>
          <p14:tracePt t="31793" x="3070225" y="2044700"/>
          <p14:tracePt t="31810" x="3135313" y="2103438"/>
          <p14:tracePt t="31827" x="3194050" y="2155825"/>
          <p14:tracePt t="31844" x="3240088" y="2208213"/>
          <p14:tracePt t="31860" x="3292475" y="2266950"/>
          <p14:tracePt t="31877" x="3324225" y="2298700"/>
          <p14:tracePt t="31893" x="3344863" y="2344738"/>
          <p14:tracePt t="31910" x="3357563" y="2370138"/>
          <p14:tracePt t="31927" x="3370263" y="2397125"/>
          <p14:tracePt t="31943" x="3370263" y="2416175"/>
          <p14:tracePt t="31960" x="3370263" y="2430463"/>
          <p14:tracePt t="31977" x="3370263" y="2449513"/>
          <p14:tracePt t="31993" x="3370263" y="2462213"/>
          <p14:tracePt t="32010" x="3370263" y="2468563"/>
          <p14:tracePt t="32027" x="3370263" y="2474913"/>
          <p14:tracePt t="33329" x="3370263" y="2468563"/>
          <p14:tracePt t="33337" x="3370263" y="2462213"/>
          <p14:tracePt t="33353" x="3370263" y="2455863"/>
          <p14:tracePt t="33361" x="3363913" y="2455863"/>
          <p14:tracePt t="33369" x="3357563" y="2449513"/>
          <p14:tracePt t="33377" x="3351213" y="2443163"/>
          <p14:tracePt t="33433" x="3344863" y="2443163"/>
          <p14:tracePt t="33465" x="3336925" y="2443163"/>
          <p14:tracePt t="34481" x="3344863" y="2443163"/>
          <p14:tracePt t="34489" x="3357563" y="2443163"/>
          <p14:tracePt t="34497" x="3370263" y="2449513"/>
          <p14:tracePt t="34509" x="3382963" y="2449513"/>
          <p14:tracePt t="34509" x="3395663" y="2455863"/>
          <p14:tracePt t="34526" x="3409950" y="2455863"/>
          <p14:tracePt t="34542" x="3429000" y="2474913"/>
          <p14:tracePt t="34559" x="3475038" y="2495550"/>
          <p14:tracePt t="34576" x="3540125" y="2533650"/>
          <p14:tracePt t="34592" x="3670300" y="2638425"/>
          <p14:tracePt t="34609" x="3768725" y="2743200"/>
          <p14:tracePt t="34626" x="3867150" y="2841625"/>
          <p14:tracePt t="34642" x="3944938" y="2938463"/>
          <p14:tracePt t="34659" x="3997325" y="3043238"/>
          <p14:tracePt t="34676" x="4016375" y="3141663"/>
          <p14:tracePt t="34692" x="4043363" y="3259138"/>
          <p14:tracePt t="34709" x="4043363" y="3370263"/>
          <p14:tracePt t="34726" x="4056063" y="3494088"/>
          <p14:tracePt t="34742" x="4056063" y="3592513"/>
          <p14:tracePt t="34759" x="4089400" y="3670300"/>
          <p14:tracePt t="34776" x="4121150" y="3703638"/>
          <p14:tracePt t="34792" x="4173538" y="3690938"/>
          <p14:tracePt t="34809" x="4173538" y="3651250"/>
          <p14:tracePt t="34826" x="4173538" y="3598863"/>
          <p14:tracePt t="34842" x="4173538" y="3579813"/>
          <p14:tracePt t="35049" x="4173538" y="3586163"/>
          <p14:tracePt t="35057" x="4179888" y="3617913"/>
          <p14:tracePt t="35065" x="4192588" y="3676650"/>
          <p14:tracePt t="35081" x="4192588" y="3709988"/>
          <p14:tracePt t="35089" x="4192588" y="3756025"/>
          <p14:tracePt t="35097" x="4206875" y="3814763"/>
          <p14:tracePt t="35109" x="4206875" y="3867150"/>
          <p14:tracePt t="35125" x="4179888" y="3997325"/>
          <p14:tracePt t="35142" x="4127500" y="4121150"/>
          <p14:tracePt t="35159" x="4062413" y="4244975"/>
          <p14:tracePt t="35176" x="3957638" y="4395788"/>
          <p14:tracePt t="35192" x="3827463" y="4525963"/>
          <p14:tracePt t="35192" x="3775075" y="4584700"/>
          <p14:tracePt t="35209" x="3663950" y="4695825"/>
          <p14:tracePt t="35226" x="3546475" y="4775200"/>
          <p14:tracePt t="35242" x="3403600" y="4833938"/>
          <p14:tracePt t="35259" x="3278188" y="4859338"/>
          <p14:tracePt t="35275" x="3116263" y="4859338"/>
          <p14:tracePt t="35292" x="2919413" y="4840288"/>
          <p14:tracePt t="35309" x="2717800" y="4833938"/>
          <p14:tracePt t="35325" x="2533650" y="4826000"/>
          <p14:tracePt t="35342" x="2403475" y="4826000"/>
          <p14:tracePt t="35359" x="2311400" y="4826000"/>
          <p14:tracePt t="35375" x="2252663" y="4826000"/>
          <p14:tracePt t="35392" x="2239963" y="4833938"/>
          <p14:tracePt t="35409" x="2239963" y="4846638"/>
          <p14:tracePt t="35425" x="2252663" y="4865688"/>
          <p14:tracePt t="35442" x="2325688" y="4918075"/>
          <p14:tracePt t="35459" x="2422525" y="4964113"/>
          <p14:tracePt t="35475" x="2560638" y="4995863"/>
          <p14:tracePt t="35492" x="2749550" y="5022850"/>
          <p14:tracePt t="35509" x="3070225" y="5022850"/>
          <p14:tracePt t="35525" x="3395663" y="5035550"/>
          <p14:tracePt t="35542" x="3579813" y="5022850"/>
          <p14:tracePt t="35559" x="3709988" y="5022850"/>
          <p14:tracePt t="35575" x="3756025" y="5022850"/>
          <p14:tracePt t="35592" x="3762375" y="5022850"/>
          <p14:tracePt t="35609" x="3749675" y="5022850"/>
          <p14:tracePt t="35625" x="3683000" y="5016500"/>
          <p14:tracePt t="35642" x="3552825" y="4983163"/>
          <p14:tracePt t="35659" x="3395663" y="4970463"/>
          <p14:tracePt t="35675" x="3278188" y="4957763"/>
          <p14:tracePt t="35692" x="3200400" y="4957763"/>
          <p14:tracePt t="35709" x="3175000" y="4957763"/>
          <p14:tracePt t="35725" x="3175000" y="4964113"/>
          <p14:tracePt t="35742" x="3181350" y="4970463"/>
          <p14:tracePt t="35758" x="3271838" y="5003800"/>
          <p14:tracePt t="35775" x="3527425" y="5054600"/>
          <p14:tracePt t="35792" x="3833813" y="5062538"/>
          <p14:tracePt t="35808" x="4284663" y="5062538"/>
          <p14:tracePt t="35825" x="4454525" y="5068888"/>
          <p14:tracePt t="35842" x="4538663" y="5068888"/>
          <p14:tracePt t="35858" x="4546600" y="5068888"/>
          <p14:tracePt t="35875" x="4532313" y="5068888"/>
          <p14:tracePt t="35892" x="4487863" y="5068888"/>
          <p14:tracePt t="35908" x="4343400" y="5022850"/>
          <p14:tracePt t="35925" x="4127500" y="4983163"/>
          <p14:tracePt t="35942" x="3944938" y="4983163"/>
          <p14:tracePt t="35959" x="3781425" y="4983163"/>
          <p14:tracePt t="35975" x="3676650" y="4976813"/>
          <p14:tracePt t="35992" x="3605213" y="4976813"/>
          <p14:tracePt t="36008" x="3592513" y="4983163"/>
          <p14:tracePt t="36025" x="3605213" y="4989513"/>
          <p14:tracePt t="36042" x="3657600" y="5003800"/>
          <p14:tracePt t="36058" x="3775075" y="5022850"/>
          <p14:tracePt t="36075" x="3898900" y="5029200"/>
          <p14:tracePt t="36092" x="4003675" y="5035550"/>
          <p14:tracePt t="36109" x="4095750" y="5041900"/>
          <p14:tracePt t="36125" x="4148138" y="5041900"/>
          <p14:tracePt t="36142" x="4160838" y="5048250"/>
          <p14:tracePt t="37552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74712"/>
            <a:ext cx="9135036" cy="109578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Problem Solving: Hand-Tracing - Step by Step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33488"/>
            <a:ext cx="9134475" cy="508476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Step 1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Step 2 </a:t>
            </a:r>
            <a:br>
              <a:rPr lang="en-US" dirty="0" smtClean="0"/>
            </a:b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Picture 3" descr="hand_trac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3035"/>
            <a:ext cx="8089072" cy="1339592"/>
          </a:xfrm>
          <a:prstGeom prst="rect">
            <a:avLst/>
          </a:prstGeom>
        </p:spPr>
      </p:pic>
      <p:pic>
        <p:nvPicPr>
          <p:cNvPr id="5" name="Picture 4" descr="hand_trac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6999"/>
            <a:ext cx="8887675" cy="319441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30" x="3911600" y="2540000"/>
          <p14:tracePt t="5599" x="3919538" y="2547938"/>
          <p14:tracePt t="5607" x="3932238" y="2547938"/>
          <p14:tracePt t="5615" x="3951288" y="2566988"/>
          <p14:tracePt t="5623" x="3984625" y="2566988"/>
          <p14:tracePt t="5656" x="3997325" y="2579688"/>
          <p14:tracePt t="5663" x="4022725" y="2592388"/>
          <p14:tracePt t="5679" x="4049713" y="2598738"/>
          <p14:tracePt t="5689" x="4062413" y="2606675"/>
          <p14:tracePt t="5711" x="4075113" y="2613025"/>
          <p14:tracePt t="5727" x="4081463" y="2613025"/>
          <p14:tracePt t="5743" x="4102100" y="2613025"/>
          <p14:tracePt t="5759" x="4121150" y="2592388"/>
          <p14:tracePt t="5775" x="4167188" y="2566988"/>
          <p14:tracePt t="5791" x="4219575" y="2527300"/>
          <p14:tracePt t="5807" x="4284663" y="2489200"/>
          <p14:tracePt t="5823" x="4337050" y="2443163"/>
          <p14:tracePt t="5847" x="4356100" y="2430463"/>
          <p14:tracePt t="5856" x="4376738" y="2416175"/>
          <p14:tracePt t="5889" x="4389438" y="2416175"/>
          <p14:tracePt t="5890" x="4402138" y="2416175"/>
          <p14:tracePt t="5911" x="4427538" y="2416175"/>
          <p14:tracePt t="5923" x="4479925" y="2416175"/>
          <p14:tracePt t="5939" x="4559300" y="2436813"/>
          <p14:tracePt t="5956" x="4624388" y="2443163"/>
          <p14:tracePt t="5973" x="4689475" y="2443163"/>
          <p14:tracePt t="5989" x="4760913" y="2443163"/>
          <p14:tracePt t="6006" x="4800600" y="2443163"/>
          <p14:tracePt t="6023" x="4833938" y="2443163"/>
          <p14:tracePt t="6223" x="4833938" y="2436813"/>
          <p14:tracePt t="6255" x="4833938" y="2430463"/>
          <p14:tracePt t="6263" x="4840288" y="2422525"/>
          <p14:tracePt t="6279" x="4846638" y="2409825"/>
          <p14:tracePt t="6289" x="4852988" y="2403475"/>
          <p14:tracePt t="6289" x="4865688" y="2370138"/>
          <p14:tracePt t="6306" x="4872038" y="2344738"/>
          <p14:tracePt t="6323" x="4892675" y="2311400"/>
          <p14:tracePt t="6339" x="4892675" y="2292350"/>
          <p14:tracePt t="6356" x="4892675" y="2273300"/>
          <p14:tracePt t="6687" x="4884738" y="2273300"/>
          <p14:tracePt t="6695" x="4878388" y="2266950"/>
          <p14:tracePt t="6711" x="4872038" y="2266950"/>
          <p14:tracePt t="6735" x="4865688" y="2266950"/>
          <p14:tracePt t="6991" x="4865688" y="2260600"/>
          <p14:tracePt t="7231" x="4859338" y="2260600"/>
          <p14:tracePt t="7239" x="4846638" y="2260600"/>
          <p14:tracePt t="7247" x="4819650" y="2260600"/>
          <p14:tracePt t="7255" x="4794250" y="2260600"/>
          <p14:tracePt t="7263" x="4722813" y="2266950"/>
          <p14:tracePt t="7272" x="4643438" y="2266950"/>
          <p14:tracePt t="7289" x="4572000" y="2266950"/>
          <p14:tracePt t="7306" x="4513263" y="2266950"/>
          <p14:tracePt t="7322" x="4494213" y="2266950"/>
          <p14:tracePt t="7415" x="4487863" y="2266950"/>
          <p14:tracePt t="7423" x="4473575" y="2260600"/>
          <p14:tracePt t="7431" x="4454525" y="2252663"/>
          <p14:tracePt t="7439" x="4421188" y="2246313"/>
          <p14:tracePt t="7439" x="4310063" y="2246313"/>
          <p14:tracePt t="7456" x="4154488" y="2239963"/>
          <p14:tracePt t="7472" x="3925888" y="2239963"/>
          <p14:tracePt t="7489" x="3651250" y="2246313"/>
          <p14:tracePt t="7505" x="3441700" y="2260600"/>
          <p14:tracePt t="7522" x="3271838" y="2260600"/>
          <p14:tracePt t="7539" x="3122613" y="2260600"/>
          <p14:tracePt t="7555" x="2971800" y="2260600"/>
          <p14:tracePt t="7572" x="2854325" y="2239963"/>
          <p14:tracePt t="7589" x="2743200" y="2239963"/>
          <p14:tracePt t="7605" x="2638425" y="2227263"/>
          <p14:tracePt t="7622" x="2540000" y="2220913"/>
          <p14:tracePt t="7639" x="2443163" y="2214563"/>
          <p14:tracePt t="7655" x="2397125" y="2214563"/>
          <p14:tracePt t="7672" x="2351088" y="2214563"/>
          <p14:tracePt t="7689" x="2286000" y="2214563"/>
          <p14:tracePt t="7705" x="2208213" y="2214563"/>
          <p14:tracePt t="7722" x="2135188" y="2208213"/>
          <p14:tracePt t="7739" x="2109788" y="2208213"/>
          <p14:tracePt t="7755" x="2103438" y="2214563"/>
          <p14:tracePt t="7855" x="2109788" y="2214563"/>
          <p14:tracePt t="7863" x="2122488" y="2214563"/>
          <p14:tracePt t="7872" x="2128838" y="2220913"/>
          <p14:tracePt t="7872" x="2155825" y="2227263"/>
          <p14:tracePt t="7889" x="2214563" y="2227263"/>
          <p14:tracePt t="7905" x="2305050" y="2233613"/>
          <p14:tracePt t="7922" x="2430463" y="2239963"/>
          <p14:tracePt t="7939" x="2554288" y="2239963"/>
          <p14:tracePt t="7955" x="2665413" y="2239963"/>
          <p14:tracePt t="7972" x="2782888" y="2239963"/>
          <p14:tracePt t="7988" x="2887663" y="2239963"/>
          <p14:tracePt t="8005" x="2971800" y="2239963"/>
          <p14:tracePt t="8022" x="3011488" y="2239963"/>
          <p14:tracePt t="8039" x="3043238" y="2246313"/>
          <p14:tracePt t="8544" x="3049588" y="2239963"/>
          <p14:tracePt t="8552" x="3070225" y="2239963"/>
          <p14:tracePt t="8560" x="3101975" y="2239963"/>
          <p14:tracePt t="8573" x="3154363" y="2239963"/>
          <p14:tracePt t="8576" x="3284538" y="2239963"/>
          <p14:tracePt t="8589" x="3475038" y="2239963"/>
          <p14:tracePt t="8606" x="3762375" y="2239963"/>
          <p14:tracePt t="8623" x="4081463" y="2239963"/>
          <p14:tracePt t="8639" x="4362450" y="2239963"/>
          <p14:tracePt t="8656" x="4643438" y="2239963"/>
          <p14:tracePt t="8673" x="4826000" y="2239963"/>
          <p14:tracePt t="8689" x="4937125" y="2239963"/>
          <p14:tracePt t="8706" x="5003800" y="2239963"/>
          <p14:tracePt t="8723" x="5029200" y="2239963"/>
          <p14:tracePt t="8740" x="5035550" y="2239963"/>
          <p14:tracePt t="8756" x="5041900" y="2239963"/>
          <p14:tracePt t="8773" x="5054600" y="2239963"/>
          <p14:tracePt t="8789" x="5081588" y="2239963"/>
          <p14:tracePt t="8806" x="5106988" y="2239963"/>
          <p14:tracePt t="8823" x="5146675" y="2239963"/>
          <p14:tracePt t="8839" x="5199063" y="2239963"/>
          <p14:tracePt t="8856" x="5297488" y="2239963"/>
          <p14:tracePt t="8872" x="5341938" y="2239963"/>
          <p14:tracePt t="8889" x="5368925" y="2233613"/>
          <p14:tracePt t="9048" x="5375275" y="2233613"/>
          <p14:tracePt t="9057" x="5381625" y="2239963"/>
          <p14:tracePt t="9057" x="5408613" y="2239963"/>
          <p14:tracePt t="9073" x="5467350" y="2252663"/>
          <p14:tracePt t="9089" x="5519738" y="2252663"/>
          <p14:tracePt t="9106" x="5564188" y="2260600"/>
          <p14:tracePt t="9123" x="5643563" y="2260600"/>
          <p14:tracePt t="9139" x="5740400" y="2260600"/>
          <p14:tracePt t="9156" x="5845175" y="2260600"/>
          <p14:tracePt t="9172" x="5943600" y="2260600"/>
          <p14:tracePt t="9189" x="6027738" y="2260600"/>
          <p14:tracePt t="9206" x="6126163" y="2260600"/>
          <p14:tracePt t="9222" x="6224588" y="2260600"/>
          <p14:tracePt t="9239" x="6329363" y="2260600"/>
          <p14:tracePt t="9256" x="6459538" y="2260600"/>
          <p14:tracePt t="9272" x="6557963" y="2266950"/>
          <p14:tracePt t="9289" x="6635750" y="2266950"/>
          <p14:tracePt t="9306" x="6700838" y="2279650"/>
          <p14:tracePt t="9322" x="6765925" y="2286000"/>
          <p14:tracePt t="9339" x="6824663" y="2286000"/>
          <p14:tracePt t="9356" x="6897688" y="2286000"/>
          <p14:tracePt t="9372" x="6975475" y="2286000"/>
          <p14:tracePt t="9389" x="7067550" y="2286000"/>
          <p14:tracePt t="9406" x="7151688" y="2286000"/>
          <p14:tracePt t="9422" x="7256463" y="2286000"/>
          <p14:tracePt t="9439" x="7354888" y="2286000"/>
          <p14:tracePt t="9439" x="7399338" y="2286000"/>
          <p14:tracePt t="9456" x="7504113" y="2286000"/>
          <p14:tracePt t="9472" x="7608888" y="2286000"/>
          <p14:tracePt t="9489" x="7713663" y="2292350"/>
          <p14:tracePt t="9506" x="7812088" y="2292350"/>
          <p14:tracePt t="9522" x="7889875" y="2292350"/>
          <p14:tracePt t="9539" x="7923213" y="2292350"/>
          <p14:tracePt t="9556" x="7929563" y="2292350"/>
          <p14:tracePt t="9572" x="7929563" y="2286000"/>
          <p14:tracePt t="11009" x="0" y="0"/>
        </p14:tracePtLst>
        <p14:tracePtLst>
          <p14:tracePt t="14987" x="2592388" y="3233738"/>
          <p14:tracePt t="15104" x="2592388" y="3246438"/>
          <p14:tracePt t="15112" x="2613025" y="3246438"/>
          <p14:tracePt t="15120" x="2613025" y="3259138"/>
          <p14:tracePt t="15128" x="2638425" y="3284538"/>
          <p14:tracePt t="15137" x="2684463" y="3344863"/>
          <p14:tracePt t="15170" x="2736850" y="3389313"/>
          <p14:tracePt t="15176" x="2776538" y="3448050"/>
          <p14:tracePt t="15187" x="2795588" y="3500438"/>
          <p14:tracePt t="15208" x="2820988" y="3552825"/>
          <p14:tracePt t="15220" x="2820988" y="3598863"/>
          <p14:tracePt t="15240" x="2814638" y="3644900"/>
          <p14:tracePt t="15256" x="2808288" y="3690938"/>
          <p14:tracePt t="15272" x="2782888" y="3735388"/>
          <p14:tracePt t="15288" x="2749550" y="3794125"/>
          <p14:tracePt t="15304" x="2703513" y="3852863"/>
          <p14:tracePt t="15328" x="2671763" y="3892550"/>
          <p14:tracePt t="15337" x="2638425" y="3919538"/>
          <p14:tracePt t="15360" x="2613025" y="3938588"/>
          <p14:tracePt t="15375" x="2613025" y="3944938"/>
          <p14:tracePt t="15387" x="2598738" y="3957638"/>
          <p14:tracePt t="15403" x="2592388" y="3963988"/>
          <p14:tracePt t="15420" x="2592388" y="3970338"/>
          <p14:tracePt t="15437" x="2579688" y="3970338"/>
          <p14:tracePt t="15454" x="2579688" y="3978275"/>
          <p14:tracePt t="15470" x="2579688" y="3984625"/>
          <p14:tracePt t="15487" x="2573338" y="3990975"/>
          <p14:tracePt t="15503" x="2579688" y="4003675"/>
          <p14:tracePt t="15520" x="2579688" y="4022725"/>
          <p14:tracePt t="15537" x="2579688" y="4043363"/>
          <p14:tracePt t="15553" x="2573338" y="4056063"/>
          <p14:tracePt t="15592" x="2566988" y="4056063"/>
          <p14:tracePt t="15603" x="2566988" y="4062413"/>
          <p14:tracePt t="15632" x="2566988" y="4068763"/>
          <p14:tracePt t="15639" x="2560638" y="4068763"/>
          <p14:tracePt t="15656" x="2554288" y="4075113"/>
          <p14:tracePt t="15670" x="2547938" y="4081463"/>
          <p14:tracePt t="15672" x="2514600" y="4081463"/>
          <p14:tracePt t="15686" x="2489200" y="4081463"/>
          <p14:tracePt t="15703" x="2455863" y="4089400"/>
          <p14:tracePt t="15720" x="2430463" y="4089400"/>
          <p14:tracePt t="15736" x="2409825" y="4095750"/>
          <p14:tracePt t="15753" x="2397125" y="4102100"/>
          <p14:tracePt t="15770" x="2384425" y="4108450"/>
          <p14:tracePt t="15786" x="2378075" y="4108450"/>
          <p14:tracePt t="15803" x="2378075" y="4114800"/>
          <p14:tracePt t="15820" x="2370138" y="4121150"/>
          <p14:tracePt t="15837" x="2370138" y="4127500"/>
          <p14:tracePt t="15853" x="2363788" y="4127500"/>
          <p14:tracePt t="15870" x="2357438" y="4133850"/>
          <p14:tracePt t="15886" x="2351088" y="4140200"/>
          <p14:tracePt t="16656" x="2357438" y="4140200"/>
          <p14:tracePt t="16666" x="2378075" y="4140200"/>
          <p14:tracePt t="16672" x="2403475" y="4154488"/>
          <p14:tracePt t="16680" x="2449513" y="4160838"/>
          <p14:tracePt t="16688" x="2533650" y="4186238"/>
          <p14:tracePt t="16703" x="2619375" y="4225925"/>
          <p14:tracePt t="16720" x="2776538" y="4303713"/>
          <p14:tracePt t="16736" x="2873375" y="4368800"/>
          <p14:tracePt t="16753" x="2984500" y="4448175"/>
          <p14:tracePt t="16769" x="3082925" y="4525963"/>
          <p14:tracePt t="16786" x="3187700" y="4591050"/>
          <p14:tracePt t="16803" x="3305175" y="4630738"/>
          <p14:tracePt t="16819" x="3409950" y="4676775"/>
          <p14:tracePt t="16836" x="3521075" y="4689475"/>
          <p14:tracePt t="16853" x="3644900" y="4689475"/>
          <p14:tracePt t="16870" x="3768725" y="4708525"/>
          <p14:tracePt t="16886" x="3892550" y="4716463"/>
          <p14:tracePt t="16903" x="3997325" y="4729163"/>
          <p14:tracePt t="16919" x="4167188" y="4741863"/>
          <p14:tracePt t="16936" x="4271963" y="4754563"/>
          <p14:tracePt t="16953" x="4395788" y="4760913"/>
          <p14:tracePt t="16969" x="4519613" y="4767263"/>
          <p14:tracePt t="16986" x="4624388" y="4767263"/>
          <p14:tracePt t="17003" x="4708525" y="4767263"/>
          <p14:tracePt t="17019" x="4794250" y="4754563"/>
          <p14:tracePt t="17036" x="4872038" y="4735513"/>
          <p14:tracePt t="17053" x="4945063" y="4729163"/>
          <p14:tracePt t="17070" x="5016500" y="4722813"/>
          <p14:tracePt t="17086" x="5081588" y="4702175"/>
          <p14:tracePt t="17103" x="5146675" y="4695825"/>
          <p14:tracePt t="17119" x="5186363" y="4689475"/>
          <p14:tracePt t="17136" x="5180013" y="4676775"/>
          <p14:tracePt t="17153" x="5180013" y="4649788"/>
          <p14:tracePt t="17169" x="5173663" y="4605338"/>
          <p14:tracePt t="17186" x="5133975" y="4552950"/>
          <p14:tracePt t="17203" x="5087938" y="4487863"/>
          <p14:tracePt t="17219" x="5081588" y="4473575"/>
          <p14:tracePt t="17456" x="5041900" y="4473575"/>
          <p14:tracePt t="17464" x="5022850" y="4473575"/>
          <p14:tracePt t="17472" x="5010150" y="4473575"/>
          <p14:tracePt t="17480" x="4995863" y="4473575"/>
          <p14:tracePt t="17487" x="4989513" y="4467225"/>
          <p14:tracePt t="17502" x="4989513" y="4460875"/>
          <p14:tracePt t="17608" x="4983163" y="4467225"/>
          <p14:tracePt t="17624" x="4976813" y="4467225"/>
          <p14:tracePt t="17640" x="4970463" y="4467225"/>
          <p14:tracePt t="17664" x="4970463" y="4473575"/>
          <p14:tracePt t="17672" x="4964113" y="4473575"/>
          <p14:tracePt t="17680" x="4964113" y="4487863"/>
          <p14:tracePt t="17686" x="4964113" y="4500563"/>
          <p14:tracePt t="17702" x="4964113" y="4525963"/>
          <p14:tracePt t="17719" x="4964113" y="4572000"/>
          <p14:tracePt t="17736" x="4970463" y="4605338"/>
          <p14:tracePt t="17752" x="4983163" y="4630738"/>
          <p14:tracePt t="17769" x="5010150" y="4676775"/>
          <p14:tracePt t="17786" x="5054600" y="4722813"/>
          <p14:tracePt t="17802" x="5106988" y="4781550"/>
          <p14:tracePt t="17819" x="5180013" y="4813300"/>
          <p14:tracePt t="17836" x="5218113" y="4813300"/>
          <p14:tracePt t="17852" x="5270500" y="4819650"/>
          <p14:tracePt t="17869" x="5335588" y="4826000"/>
          <p14:tracePt t="17886" x="5408613" y="4826000"/>
          <p14:tracePt t="17902" x="5461000" y="4826000"/>
          <p14:tracePt t="17919" x="5551488" y="4833938"/>
          <p14:tracePt t="17936" x="5597525" y="4833938"/>
          <p14:tracePt t="17952" x="5668963" y="4833938"/>
          <p14:tracePt t="17969" x="5740400" y="4833938"/>
          <p14:tracePt t="17986" x="5786438" y="4833938"/>
          <p14:tracePt t="18002" x="5838825" y="4833938"/>
          <p14:tracePt t="18019" x="5878513" y="4833938"/>
          <p14:tracePt t="18036" x="5910263" y="4833938"/>
          <p14:tracePt t="18052" x="5937250" y="4833938"/>
          <p14:tracePt t="18069" x="5969000" y="4826000"/>
          <p14:tracePt t="18086" x="5983288" y="4813300"/>
          <p14:tracePt t="18102" x="6002338" y="4794250"/>
          <p14:tracePt t="18119" x="6002338" y="4767263"/>
          <p14:tracePt t="18135" x="6015038" y="4735513"/>
          <p14:tracePt t="18152" x="6002338" y="4722813"/>
          <p14:tracePt t="18169" x="5995988" y="4695825"/>
          <p14:tracePt t="18186" x="5983288" y="4676775"/>
          <p14:tracePt t="18202" x="5962650" y="4643438"/>
          <p14:tracePt t="18219" x="5930900" y="4630738"/>
          <p14:tracePt t="18235" x="5910263" y="4618038"/>
          <p14:tracePt t="18252" x="5851525" y="4591050"/>
          <p14:tracePt t="18269" x="5799138" y="4584700"/>
          <p14:tracePt t="18285" x="5740400" y="4578350"/>
          <p14:tracePt t="18302" x="5668963" y="4572000"/>
          <p14:tracePt t="18319" x="5603875" y="4565650"/>
          <p14:tracePt t="18335" x="5519738" y="4546600"/>
          <p14:tracePt t="18352" x="5486400" y="4546600"/>
          <p14:tracePt t="18369" x="5453063" y="4546600"/>
          <p14:tracePt t="18385" x="5427663" y="4546600"/>
          <p14:tracePt t="18402" x="5402263" y="4546600"/>
          <p14:tracePt t="18419" x="5368925" y="4546600"/>
          <p14:tracePt t="18435" x="5341938" y="4546600"/>
          <p14:tracePt t="18452" x="5310188" y="4559300"/>
          <p14:tracePt t="18469" x="5276850" y="4565650"/>
          <p14:tracePt t="18485" x="5251450" y="4578350"/>
          <p14:tracePt t="18502" x="5218113" y="4597400"/>
          <p14:tracePt t="18519" x="5173663" y="4649788"/>
          <p14:tracePt t="18535" x="5146675" y="4695825"/>
          <p14:tracePt t="18552" x="5146675" y="4708525"/>
          <p14:tracePt t="18569" x="5146675" y="4722813"/>
          <p14:tracePt t="18585" x="5153025" y="4735513"/>
          <p14:tracePt t="18602" x="5180013" y="4754563"/>
          <p14:tracePt t="18619" x="5205413" y="4767263"/>
          <p14:tracePt t="18635" x="5232400" y="4775200"/>
          <p14:tracePt t="18652" x="5251450" y="4775200"/>
          <p14:tracePt t="18669" x="5257800" y="4775200"/>
          <p14:tracePt t="18685" x="5270500" y="4775200"/>
          <p14:tracePt t="18728" x="5276850" y="4775200"/>
          <p14:tracePt t="19328" x="5270500" y="4775200"/>
          <p14:tracePt t="19344" x="5264150" y="4775200"/>
          <p14:tracePt t="19360" x="5251450" y="4775200"/>
          <p14:tracePt t="19360" x="5245100" y="4781550"/>
          <p14:tracePt t="19376" x="5238750" y="4781550"/>
          <p14:tracePt t="19385" x="5232400" y="4781550"/>
          <p14:tracePt t="19386" x="5205413" y="4781550"/>
          <p14:tracePt t="19402" x="5165725" y="4781550"/>
          <p14:tracePt t="19418" x="5087938" y="4787900"/>
          <p14:tracePt t="19435" x="4989513" y="4787900"/>
          <p14:tracePt t="19452" x="4878388" y="4787900"/>
          <p14:tracePt t="19468" x="4754563" y="4787900"/>
          <p14:tracePt t="19485" x="4591050" y="4787900"/>
          <p14:tracePt t="19502" x="4414838" y="4787900"/>
          <p14:tracePt t="19518" x="4225925" y="4787900"/>
          <p14:tracePt t="19535" x="3957638" y="4775200"/>
          <p14:tracePt t="19552" x="3722688" y="4767263"/>
          <p14:tracePt t="19568" x="3487738" y="4729163"/>
          <p14:tracePt t="19585" x="3187700" y="4695825"/>
          <p14:tracePt t="19602" x="2965450" y="4689475"/>
          <p14:tracePt t="19618" x="2795588" y="4683125"/>
          <p14:tracePt t="19635" x="2625725" y="4664075"/>
          <p14:tracePt t="19652" x="2508250" y="4664075"/>
          <p14:tracePt t="19668" x="2422525" y="4649788"/>
          <p14:tracePt t="19685" x="2378075" y="4637088"/>
          <p14:tracePt t="19702" x="2344738" y="4630738"/>
          <p14:tracePt t="19718" x="2338388" y="4630738"/>
          <p14:tracePt t="19735" x="2319338" y="4624388"/>
          <p14:tracePt t="19840" x="2311400" y="4624388"/>
          <p14:tracePt t="19848" x="2298700" y="4618038"/>
          <p14:tracePt t="19856" x="2273300" y="4578350"/>
          <p14:tracePt t="19868" x="2233613" y="4532313"/>
          <p14:tracePt t="19885" x="2193925" y="4487863"/>
          <p14:tracePt t="19902" x="2155825" y="4441825"/>
          <p14:tracePt t="19918" x="2122488" y="4408488"/>
          <p14:tracePt t="19935" x="2116138" y="4402138"/>
          <p14:tracePt t="21191" x="2122488" y="4402138"/>
          <p14:tracePt t="21199" x="2155825" y="4402138"/>
          <p14:tracePt t="21207" x="2252663" y="4402138"/>
          <p14:tracePt t="21218" x="2422525" y="4395788"/>
          <p14:tracePt t="21234" x="2703513" y="4395788"/>
          <p14:tracePt t="21251" x="3095625" y="4395788"/>
          <p14:tracePt t="21268" x="3540125" y="4402138"/>
          <p14:tracePt t="21284" x="4068763" y="4402138"/>
          <p14:tracePt t="21301" x="4656138" y="4402138"/>
          <p14:tracePt t="21318" x="5146675" y="4435475"/>
          <p14:tracePt t="21334" x="5473700" y="4500563"/>
          <p14:tracePt t="21351" x="5761038" y="4565650"/>
          <p14:tracePt t="21368" x="5884863" y="4611688"/>
          <p14:tracePt t="21384" x="5962650" y="4643438"/>
          <p14:tracePt t="21401" x="6021388" y="4649788"/>
          <p14:tracePt t="21418" x="6035675" y="4649788"/>
          <p14:tracePt t="21551" x="6042025" y="4656138"/>
          <p14:tracePt t="21559" x="6048375" y="4670425"/>
          <p14:tracePt t="21567" x="6073775" y="4683125"/>
          <p14:tracePt t="21575" x="6100763" y="4702175"/>
          <p14:tracePt t="21584" x="6138863" y="4716463"/>
          <p14:tracePt t="21601" x="6165850" y="4735513"/>
          <p14:tracePt t="21618" x="6191250" y="4735513"/>
          <p14:tracePt t="21634" x="6211888" y="4741863"/>
          <p14:tracePt t="21651" x="6230938" y="4748213"/>
          <p14:tracePt t="21667" x="6243638" y="4754563"/>
          <p14:tracePt t="21684" x="6270625" y="4760913"/>
          <p14:tracePt t="21701" x="6276975" y="4767263"/>
          <p14:tracePt t="21718" x="6323013" y="4767263"/>
          <p14:tracePt t="21734" x="6342063" y="4767263"/>
          <p14:tracePt t="21751" x="6400800" y="4767263"/>
          <p14:tracePt t="21767" x="6434138" y="4767263"/>
          <p14:tracePt t="21784" x="6472238" y="4767263"/>
          <p14:tracePt t="21801" x="6511925" y="4767263"/>
          <p14:tracePt t="21817" x="6557963" y="4767263"/>
          <p14:tracePt t="21834" x="6623050" y="4760913"/>
          <p14:tracePt t="21851" x="6662738" y="4760913"/>
          <p14:tracePt t="21867" x="6694488" y="4754563"/>
          <p14:tracePt t="21884" x="6713538" y="4748213"/>
          <p14:tracePt t="21901" x="6734175" y="4748213"/>
          <p14:tracePt t="21918" x="6746875" y="4748213"/>
          <p14:tracePt t="21934" x="6773863" y="4735513"/>
          <p14:tracePt t="21951" x="6805613" y="4716463"/>
          <p14:tracePt t="21967" x="6845300" y="4683125"/>
          <p14:tracePt t="21984" x="6883400" y="4643438"/>
          <p14:tracePt t="22001" x="6897688" y="4611688"/>
          <p14:tracePt t="22017" x="6904038" y="4584700"/>
          <p14:tracePt t="22034" x="6916738" y="4559300"/>
          <p14:tracePt t="22051" x="6916738" y="4546600"/>
          <p14:tracePt t="22067" x="6910388" y="4519613"/>
          <p14:tracePt t="22084" x="6904038" y="4506913"/>
          <p14:tracePt t="22101" x="6897688" y="4494213"/>
          <p14:tracePt t="22117" x="6891338" y="4479925"/>
          <p14:tracePt t="22134" x="6877050" y="4467225"/>
          <p14:tracePt t="22151" x="6858000" y="4460875"/>
          <p14:tracePt t="22167" x="6818313" y="4454525"/>
          <p14:tracePt t="22184" x="6792913" y="4441825"/>
          <p14:tracePt t="22201" x="6759575" y="4441825"/>
          <p14:tracePt t="22217" x="6721475" y="4435475"/>
          <p14:tracePt t="22234" x="6675438" y="4435475"/>
          <p14:tracePt t="22251" x="6604000" y="4427538"/>
          <p14:tracePt t="22267" x="6551613" y="4427538"/>
          <p14:tracePt t="22284" x="6505575" y="4427538"/>
          <p14:tracePt t="22300" x="6459538" y="4427538"/>
          <p14:tracePt t="22317" x="6419850" y="4435475"/>
          <p14:tracePt t="22334" x="6375400" y="4454525"/>
          <p14:tracePt t="22351" x="6335713" y="4473575"/>
          <p14:tracePt t="22367" x="6270625" y="4538663"/>
          <p14:tracePt t="22384" x="6224588" y="4578350"/>
          <p14:tracePt t="22400" x="6191250" y="4618038"/>
          <p14:tracePt t="22418" x="6184900" y="4637088"/>
          <p14:tracePt t="22434" x="6178550" y="4656138"/>
          <p14:tracePt t="22451" x="6178550" y="4670425"/>
          <p14:tracePt t="22467" x="6191250" y="4689475"/>
          <p14:tracePt t="22484" x="6218238" y="4722813"/>
          <p14:tracePt t="22500" x="6276975" y="4754563"/>
          <p14:tracePt t="22517" x="6348413" y="4806950"/>
          <p14:tracePt t="22534" x="6440488" y="4840288"/>
          <p14:tracePt t="22551" x="6530975" y="4865688"/>
          <p14:tracePt t="22567" x="6616700" y="4884738"/>
          <p14:tracePt t="22584" x="6623050" y="4884738"/>
          <p14:tracePt t="23287" x="6616700" y="4884738"/>
          <p14:tracePt t="23296" x="6610350" y="4878388"/>
          <p14:tracePt t="23303" x="6596063" y="4878388"/>
          <p14:tracePt t="23311" x="6570663" y="4872038"/>
          <p14:tracePt t="23319" x="6511925" y="4865688"/>
          <p14:tracePt t="23334" x="6419850" y="4859338"/>
          <p14:tracePt t="23350" x="6323013" y="4859338"/>
          <p14:tracePt t="23367" x="6132513" y="4859338"/>
          <p14:tracePt t="23383" x="6002338" y="4852988"/>
          <p14:tracePt t="23400" x="5845175" y="4846638"/>
          <p14:tracePt t="23417" x="5715000" y="4840288"/>
          <p14:tracePt t="23434" x="5591175" y="4833938"/>
          <p14:tracePt t="23451" x="5480050" y="4826000"/>
          <p14:tracePt t="23467" x="5387975" y="4826000"/>
          <p14:tracePt t="23483" x="5316538" y="4826000"/>
          <p14:tracePt t="23500" x="5270500" y="4819650"/>
          <p14:tracePt t="23517" x="5257800" y="4819650"/>
          <p14:tracePt t="23533" x="5238750" y="4813300"/>
          <p14:tracePt t="23727" x="5245100" y="4813300"/>
          <p14:tracePt t="23735" x="5251450" y="4806950"/>
          <p14:tracePt t="23751" x="5264150" y="4806950"/>
          <p14:tracePt t="23767" x="5276850" y="4806950"/>
          <p14:tracePt t="23767" x="5329238" y="4806950"/>
          <p14:tracePt t="23783" x="5375275" y="4806950"/>
          <p14:tracePt t="23800" x="5427663" y="4806950"/>
          <p14:tracePt t="23817" x="5492750" y="4806950"/>
          <p14:tracePt t="23833" x="5538788" y="4806950"/>
          <p14:tracePt t="23850" x="5578475" y="4806950"/>
          <p14:tracePt t="23867" x="5603875" y="4806950"/>
          <p14:tracePt t="23883" x="5630863" y="4806950"/>
          <p14:tracePt t="23900" x="5643563" y="4806950"/>
          <p14:tracePt t="23917" x="5649913" y="4806950"/>
          <p14:tracePt t="23934" x="5662613" y="4800600"/>
          <p14:tracePt t="23951" x="5668963" y="4800600"/>
          <p14:tracePt t="24167" x="5681663" y="4800600"/>
          <p14:tracePt t="24175" x="5689600" y="4800600"/>
          <p14:tracePt t="24183" x="5695950" y="4800600"/>
          <p14:tracePt t="24200" x="5721350" y="4794250"/>
          <p14:tracePt t="24200" x="5748338" y="4794250"/>
          <p14:tracePt t="24217" x="5780088" y="4794250"/>
          <p14:tracePt t="24233" x="5819775" y="4794250"/>
          <p14:tracePt t="24250" x="5845175" y="4794250"/>
          <p14:tracePt t="24266" x="5872163" y="4787900"/>
          <p14:tracePt t="24283" x="5872163" y="4781550"/>
          <p14:tracePt t="24300" x="5878513" y="4781550"/>
          <p14:tracePt t="24623" x="5891213" y="4781550"/>
          <p14:tracePt t="24631" x="5910263" y="4781550"/>
          <p14:tracePt t="24639" x="5949950" y="4781550"/>
          <p14:tracePt t="24650" x="5983288" y="4781550"/>
          <p14:tracePt t="24650" x="6061075" y="4781550"/>
          <p14:tracePt t="24666" x="6153150" y="4781550"/>
          <p14:tracePt t="24683" x="6256338" y="4781550"/>
          <p14:tracePt t="24700" x="6342063" y="4781550"/>
          <p14:tracePt t="24716" x="6419850" y="4781550"/>
          <p14:tracePt t="24733" x="6478588" y="4781550"/>
          <p14:tracePt t="24750" x="6518275" y="4775200"/>
          <p14:tracePt t="24766" x="6545263" y="4767263"/>
          <p14:tracePt t="24783" x="6570663" y="4767263"/>
          <p14:tracePt t="24911" x="6564313" y="4767263"/>
          <p14:tracePt t="24919" x="6545263" y="4767263"/>
          <p14:tracePt t="24927" x="6524625" y="4767263"/>
          <p14:tracePt t="24935" x="6492875" y="4760913"/>
          <p14:tracePt t="24943" x="6440488" y="4760913"/>
          <p14:tracePt t="24950" x="6308725" y="4760913"/>
          <p14:tracePt t="24966" x="6126163" y="4754563"/>
          <p14:tracePt t="24983" x="5773738" y="4748213"/>
          <p14:tracePt t="24999" x="5505450" y="4748213"/>
          <p14:tracePt t="25016" x="5224463" y="4722813"/>
          <p14:tracePt t="25033" x="5029200" y="4722813"/>
          <p14:tracePt t="25050" x="4905375" y="4716463"/>
          <p14:tracePt t="25066" x="4840288" y="4716463"/>
          <p14:tracePt t="25135" x="4852988" y="4722813"/>
          <p14:tracePt t="25143" x="4865688" y="4722813"/>
          <p14:tracePt t="25151" x="4878388" y="4729163"/>
          <p14:tracePt t="25166" x="4911725" y="4735513"/>
          <p14:tracePt t="25167" x="5010150" y="4754563"/>
          <p14:tracePt t="25183" x="5159375" y="4754563"/>
          <p14:tracePt t="25200" x="5329238" y="4760913"/>
          <p14:tracePt t="25216" x="5505450" y="4760913"/>
          <p14:tracePt t="25233" x="5695950" y="4767263"/>
          <p14:tracePt t="25250" x="5878513" y="4767263"/>
          <p14:tracePt t="25266" x="5989638" y="4775200"/>
          <p14:tracePt t="25283" x="6061075" y="4775200"/>
          <p14:tracePt t="25299" x="6080125" y="4775200"/>
          <p14:tracePt t="25391" x="6073775" y="4775200"/>
          <p14:tracePt t="25399" x="6067425" y="4775200"/>
          <p14:tracePt t="25409" x="6054725" y="4775200"/>
          <p14:tracePt t="25416" x="6021388" y="4775200"/>
          <p14:tracePt t="25416" x="5930900" y="4775200"/>
          <p14:tracePt t="25433" x="5799138" y="4775200"/>
          <p14:tracePt t="25450" x="5643563" y="4775200"/>
          <p14:tracePt t="25467" x="5511800" y="4775200"/>
          <p14:tracePt t="25483" x="5427663" y="4775200"/>
          <p14:tracePt t="25499" x="5408613" y="4775200"/>
          <p14:tracePt t="25551" x="5414963" y="4775200"/>
          <p14:tracePt t="25559" x="5434013" y="4781550"/>
          <p14:tracePt t="25567" x="5511800" y="4781550"/>
          <p14:tracePt t="25583" x="5557838" y="4781550"/>
          <p14:tracePt t="25584" x="5675313" y="4781550"/>
          <p14:tracePt t="25599" x="5807075" y="4781550"/>
          <p14:tracePt t="25616" x="5943600" y="4781550"/>
          <p14:tracePt t="25633" x="6073775" y="4781550"/>
          <p14:tracePt t="25649" x="6205538" y="4781550"/>
          <p14:tracePt t="25666" x="6323013" y="4781550"/>
          <p14:tracePt t="25683" x="6413500" y="4781550"/>
          <p14:tracePt t="25699" x="6472238" y="4781550"/>
          <p14:tracePt t="25716" x="6492875" y="4781550"/>
          <p14:tracePt t="26392" x="6478588" y="4781550"/>
          <p14:tracePt t="26400" x="6453188" y="4781550"/>
          <p14:tracePt t="26408" x="6419850" y="4781550"/>
          <p14:tracePt t="26416" x="6381750" y="4781550"/>
          <p14:tracePt t="26434" x="6256338" y="4781550"/>
          <p14:tracePt t="26434" x="6088063" y="4781550"/>
          <p14:tracePt t="26450" x="5832475" y="4767263"/>
          <p14:tracePt t="26467" x="5492750" y="4767263"/>
          <p14:tracePt t="26483" x="5100638" y="4767263"/>
          <p14:tracePt t="26500" x="4729163" y="4767263"/>
          <p14:tracePt t="26517" x="4383088" y="4787900"/>
          <p14:tracePt t="26533" x="3951288" y="4859338"/>
          <p14:tracePt t="26550" x="3670300" y="4878388"/>
          <p14:tracePt t="26567" x="3435350" y="4884738"/>
          <p14:tracePt t="26583" x="3271838" y="4892675"/>
          <p14:tracePt t="26600" x="3063875" y="4905375"/>
          <p14:tracePt t="26616" x="2971800" y="4905375"/>
          <p14:tracePt t="26633" x="2887663" y="4911725"/>
          <p14:tracePt t="26650" x="2768600" y="4918075"/>
          <p14:tracePt t="26667" x="2684463" y="4924425"/>
          <p14:tracePt t="26683" x="2579688" y="4924425"/>
          <p14:tracePt t="26700" x="2481263" y="4924425"/>
          <p14:tracePt t="26716" x="2378075" y="4924425"/>
          <p14:tracePt t="26733" x="2279650" y="4924425"/>
          <p14:tracePt t="26750" x="2208213" y="4918075"/>
          <p14:tracePt t="26767" x="2181225" y="4905375"/>
          <p14:tracePt t="26783" x="2168525" y="4899025"/>
          <p14:tracePt t="26800" x="2168525" y="4884738"/>
          <p14:tracePt t="26816" x="2168525" y="4859338"/>
          <p14:tracePt t="26833" x="2187575" y="4840288"/>
          <p14:tracePt t="26850" x="2208213" y="4826000"/>
          <p14:tracePt t="26867" x="2227263" y="4813300"/>
          <p14:tracePt t="26883" x="2246313" y="4806950"/>
          <p14:tracePt t="26900" x="2266950" y="4794250"/>
          <p14:tracePt t="26916" x="2279650" y="4794250"/>
          <p14:tracePt t="26933" x="2298700" y="4781550"/>
          <p14:tracePt t="26950" x="2319338" y="4775200"/>
          <p14:tracePt t="26966" x="2338388" y="4767263"/>
          <p14:tracePt t="26983" x="2351088" y="4760913"/>
          <p14:tracePt t="26983" x="2357438" y="4760913"/>
          <p14:tracePt t="27000" x="2363788" y="4748213"/>
          <p14:tracePt t="27017" x="2378075" y="4748213"/>
          <p14:tracePt t="27033" x="2384425" y="4735513"/>
          <p14:tracePt t="27050" x="2390775" y="4729163"/>
          <p14:tracePt t="27066" x="2390775" y="4722813"/>
          <p14:tracePt t="27104" x="2390775" y="4716463"/>
          <p14:tracePt t="27136" x="2390775" y="4708525"/>
          <p14:tracePt t="27144" x="2390775" y="4702175"/>
          <p14:tracePt t="27162" x="2390775" y="4695825"/>
          <p14:tracePt t="29104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74712"/>
            <a:ext cx="9135036" cy="109578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Problem Solving: Hand-Tracing - Step by Step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33488"/>
            <a:ext cx="9134475" cy="508476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Step 3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6" name="Picture 5" descr="hand_trac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1" y="1809879"/>
            <a:ext cx="8037549" cy="264054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46" x="3605213" y="2573338"/>
          <p14:tracePt t="2251" x="3598863" y="2573338"/>
          <p14:tracePt t="2261" x="3592513" y="2573338"/>
          <p14:tracePt t="2267" x="3579813" y="2573338"/>
          <p14:tracePt t="2275" x="3579813" y="2566988"/>
          <p14:tracePt t="2283" x="3546475" y="2560638"/>
          <p14:tracePt t="2299" x="3454400" y="2560638"/>
          <p14:tracePt t="2315" x="3351213" y="2560638"/>
          <p14:tracePt t="2332" x="3259138" y="2560638"/>
          <p14:tracePt t="2348" x="3160713" y="2560638"/>
          <p14:tracePt t="2365" x="3070225" y="2560638"/>
          <p14:tracePt t="2382" x="3011488" y="2560638"/>
          <p14:tracePt t="2398" x="2952750" y="2560638"/>
          <p14:tracePt t="2415" x="2913063" y="2560638"/>
          <p14:tracePt t="2432" x="2894013" y="2560638"/>
          <p14:tracePt t="2448" x="2879725" y="2573338"/>
          <p14:tracePt t="2465" x="2860675" y="2573338"/>
          <p14:tracePt t="2482" x="2847975" y="2573338"/>
          <p14:tracePt t="2498" x="2789238" y="2573338"/>
          <p14:tracePt t="2515" x="2743200" y="2573338"/>
          <p14:tracePt t="2532" x="2671763" y="2579688"/>
          <p14:tracePt t="2548" x="2625725" y="2592388"/>
          <p14:tracePt t="2565" x="2598738" y="2592388"/>
          <p14:tracePt t="2582" x="2579688" y="2592388"/>
          <p14:tracePt t="2598" x="2560638" y="2592388"/>
          <p14:tracePt t="2615" x="2554288" y="2592388"/>
          <p14:tracePt t="2632" x="2547938" y="2592388"/>
          <p14:tracePt t="2675" x="2540000" y="2592388"/>
          <p14:tracePt t="2683" x="2533650" y="2592388"/>
          <p14:tracePt t="2731" x="2527300" y="2592388"/>
          <p14:tracePt t="2739" x="2527300" y="2586038"/>
          <p14:tracePt t="2747" x="2520950" y="2586038"/>
          <p14:tracePt t="5091" x="2527300" y="2586038"/>
          <p14:tracePt t="5099" x="2540000" y="2586038"/>
          <p14:tracePt t="5107" x="2560638" y="2586038"/>
          <p14:tracePt t="5115" x="2579688" y="2586038"/>
          <p14:tracePt t="5123" x="2659063" y="2586038"/>
          <p14:tracePt t="5136" x="2782888" y="2586038"/>
          <p14:tracePt t="5147" x="2946400" y="2598738"/>
          <p14:tracePt t="5164" x="3160713" y="2606675"/>
          <p14:tracePt t="5181" x="3435350" y="2613025"/>
          <p14:tracePt t="5197" x="3781425" y="2632075"/>
          <p14:tracePt t="5214" x="4068763" y="2632075"/>
          <p14:tracePt t="5231" x="4408488" y="2644775"/>
          <p14:tracePt t="5247" x="4767263" y="2644775"/>
          <p14:tracePt t="5264" x="5035550" y="2644775"/>
          <p14:tracePt t="5281" x="5251450" y="2644775"/>
          <p14:tracePt t="5297" x="5453063" y="2644775"/>
          <p14:tracePt t="5314" x="5637213" y="2644775"/>
          <p14:tracePt t="5330" x="5903913" y="2644775"/>
          <p14:tracePt t="5347" x="6021388" y="2644775"/>
          <p14:tracePt t="5364" x="6119813" y="2644775"/>
          <p14:tracePt t="5380" x="6191250" y="2644775"/>
          <p14:tracePt t="5397" x="6211888" y="2644775"/>
          <p14:tracePt t="5414" x="6224588" y="2644775"/>
          <p14:tracePt t="5430" x="6230938" y="2644775"/>
          <p14:tracePt t="5627" x="6224588" y="2644775"/>
          <p14:tracePt t="5643" x="6218238" y="2644775"/>
          <p14:tracePt t="5667" x="6211888" y="2644775"/>
          <p14:tracePt t="5683" x="6205538" y="2644775"/>
          <p14:tracePt t="5691" x="6197600" y="2644775"/>
          <p14:tracePt t="5723" x="6191250" y="2644775"/>
          <p14:tracePt t="5747" x="6178550" y="2651125"/>
          <p14:tracePt t="5757" x="6165850" y="2651125"/>
          <p14:tracePt t="5763" x="6153150" y="2651125"/>
          <p14:tracePt t="5764" x="6094413" y="2651125"/>
          <p14:tracePt t="5780" x="5962650" y="2651125"/>
          <p14:tracePt t="5797" x="5748338" y="2651125"/>
          <p14:tracePt t="5814" x="5394325" y="2651125"/>
          <p14:tracePt t="5830" x="4983163" y="2651125"/>
          <p14:tracePt t="5847" x="4591050" y="2651125"/>
          <p14:tracePt t="5864" x="4186238" y="2651125"/>
          <p14:tracePt t="5880" x="3794125" y="2651125"/>
          <p14:tracePt t="5897" x="3422650" y="2651125"/>
          <p14:tracePt t="5914" x="3206750" y="2659063"/>
          <p14:tracePt t="5930" x="2959100" y="2644775"/>
          <p14:tracePt t="5947" x="2873375" y="2638425"/>
          <p14:tracePt t="5964" x="2814638" y="2638425"/>
          <p14:tracePt t="5980" x="2776538" y="2638425"/>
          <p14:tracePt t="5997" x="2762250" y="2638425"/>
          <p14:tracePt t="6044" x="2755900" y="2638425"/>
          <p14:tracePt t="6156" x="2762250" y="2644775"/>
          <p14:tracePt t="6164" x="2776538" y="2651125"/>
          <p14:tracePt t="6175" x="2789238" y="2665413"/>
          <p14:tracePt t="6180" x="2808288" y="2678113"/>
          <p14:tracePt t="6188" x="2873375" y="2717800"/>
          <p14:tracePt t="6197" x="2946400" y="2762250"/>
          <p14:tracePt t="6213" x="3011488" y="2795588"/>
          <p14:tracePt t="6231" x="3108325" y="2841625"/>
          <p14:tracePt t="6248" x="3181350" y="2860675"/>
          <p14:tracePt t="6264" x="3246438" y="2900363"/>
          <p14:tracePt t="6281" x="3284538" y="2925763"/>
          <p14:tracePt t="6298" x="3298825" y="2946400"/>
          <p14:tracePt t="6314" x="3298825" y="2952750"/>
          <p14:tracePt t="6331" x="3284538" y="2959100"/>
          <p14:tracePt t="6348" x="3271838" y="2971800"/>
          <p14:tracePt t="6364" x="3259138" y="2984500"/>
          <p14:tracePt t="6381" x="3246438" y="2990850"/>
          <p14:tracePt t="7371" x="3240088" y="2990850"/>
          <p14:tracePt t="7387" x="3225800" y="2990850"/>
          <p14:tracePt t="7396" x="3213100" y="2984500"/>
          <p14:tracePt t="7415" x="3160713" y="2984500"/>
          <p14:tracePt t="7415" x="3089275" y="2978150"/>
          <p14:tracePt t="7431" x="3005138" y="2978150"/>
          <p14:tracePt t="7448" x="2906713" y="2971800"/>
          <p14:tracePt t="7464" x="2776538" y="2971800"/>
          <p14:tracePt t="7481" x="2651125" y="2971800"/>
          <p14:tracePt t="7497" x="2520950" y="2971800"/>
          <p14:tracePt t="7514" x="2397125" y="2971800"/>
          <p14:tracePt t="7531" x="2279650" y="2971800"/>
          <p14:tracePt t="7547" x="2090738" y="2971800"/>
          <p14:tracePt t="7564" x="1965325" y="2971800"/>
          <p14:tracePt t="7581" x="1862138" y="2971800"/>
          <p14:tracePt t="7598" x="1763713" y="2971800"/>
          <p14:tracePt t="7614" x="1692275" y="2965450"/>
          <p14:tracePt t="7631" x="1633538" y="2965450"/>
          <p14:tracePt t="7647" x="1593850" y="2965450"/>
          <p14:tracePt t="7664" x="1566863" y="2965450"/>
          <p14:tracePt t="7681" x="1554163" y="2965450"/>
          <p14:tracePt t="7697" x="1541463" y="2965450"/>
          <p14:tracePt t="7714" x="1535113" y="2965450"/>
          <p14:tracePt t="7730" x="1516063" y="2971800"/>
          <p14:tracePt t="7747" x="1495425" y="2971800"/>
          <p14:tracePt t="7764" x="1476375" y="2971800"/>
          <p14:tracePt t="7781" x="1470025" y="2984500"/>
          <p14:tracePt t="7797" x="1455738" y="2990850"/>
          <p14:tracePt t="7995" x="1463675" y="2990850"/>
          <p14:tracePt t="8003" x="1470025" y="2990850"/>
          <p14:tracePt t="8010" x="1476375" y="2997200"/>
          <p14:tracePt t="8014" x="1495425" y="2997200"/>
          <p14:tracePt t="8030" x="1528763" y="3005138"/>
          <p14:tracePt t="8047" x="1560513" y="3005138"/>
          <p14:tracePt t="8064" x="1593850" y="3011488"/>
          <p14:tracePt t="8080" x="1633538" y="3011488"/>
          <p14:tracePt t="8097" x="1671638" y="3017838"/>
          <p14:tracePt t="8114" x="1704975" y="3017838"/>
          <p14:tracePt t="8130" x="1736725" y="3017838"/>
          <p14:tracePt t="8147" x="1803400" y="3017838"/>
          <p14:tracePt t="8164" x="1841500" y="3017838"/>
          <p14:tracePt t="8180" x="1868488" y="3017838"/>
          <p14:tracePt t="8197" x="1893888" y="3017838"/>
          <p14:tracePt t="8214" x="1920875" y="3017838"/>
          <p14:tracePt t="8230" x="1946275" y="3017838"/>
          <p14:tracePt t="8247" x="1973263" y="3011488"/>
          <p14:tracePt t="8264" x="2005013" y="3011488"/>
          <p14:tracePt t="8280" x="2044700" y="3011488"/>
          <p14:tracePt t="8297" x="2082800" y="3005138"/>
          <p14:tracePt t="8314" x="2122488" y="2997200"/>
          <p14:tracePt t="8330" x="2155825" y="2997200"/>
          <p14:tracePt t="8347" x="2193925" y="2997200"/>
          <p14:tracePt t="8364" x="2214563" y="2997200"/>
          <p14:tracePt t="8380" x="2233613" y="2997200"/>
          <p14:tracePt t="8397" x="2260600" y="2997200"/>
          <p14:tracePt t="8414" x="2279650" y="2997200"/>
          <p14:tracePt t="8430" x="2311400" y="2997200"/>
          <p14:tracePt t="8447" x="2344738" y="2997200"/>
          <p14:tracePt t="8463" x="2370138" y="2997200"/>
          <p14:tracePt t="8479" x="2390775" y="2997200"/>
          <p14:tracePt t="8496" x="2409825" y="2997200"/>
          <p14:tracePt t="8513" x="2416175" y="2997200"/>
          <p14:tracePt t="8529" x="2422525" y="2997200"/>
          <p14:tracePt t="9234" x="2430463" y="2997200"/>
          <p14:tracePt t="9242" x="2443163" y="3005138"/>
          <p14:tracePt t="9250" x="2455863" y="3005138"/>
          <p14:tracePt t="9263" x="2468563" y="3005138"/>
          <p14:tracePt t="9263" x="2501900" y="3005138"/>
          <p14:tracePt t="9279" x="2533650" y="3011488"/>
          <p14:tracePt t="9296" x="2566988" y="3024188"/>
          <p14:tracePt t="9312" x="2586038" y="3024188"/>
          <p14:tracePt t="9329" x="2598738" y="3024188"/>
          <p14:tracePt t="9346" x="2598738" y="3030538"/>
          <p14:tracePt t="10730" x="2606675" y="3030538"/>
          <p14:tracePt t="10738" x="2619375" y="3030538"/>
          <p14:tracePt t="10746" x="2651125" y="3036888"/>
          <p14:tracePt t="10762" x="2690813" y="3043238"/>
          <p14:tracePt t="10779" x="2709863" y="3049588"/>
          <p14:tracePt t="10795" x="2730500" y="3049588"/>
          <p14:tracePt t="10812" x="2736850" y="3049588"/>
          <p14:tracePt t="11298" x="2755900" y="3049588"/>
          <p14:tracePt t="11306" x="2782888" y="3049588"/>
          <p14:tracePt t="11313" x="2854325" y="3049588"/>
          <p14:tracePt t="11328" x="2925763" y="3049588"/>
          <p14:tracePt t="11345" x="3036888" y="3049588"/>
          <p14:tracePt t="11361" x="3175000" y="3049588"/>
          <p14:tracePt t="11378" x="3435350" y="3049588"/>
          <p14:tracePt t="11395" x="3573463" y="3049588"/>
          <p14:tracePt t="11411" x="3735388" y="3049588"/>
          <p14:tracePt t="11428" x="3898900" y="3049588"/>
          <p14:tracePt t="11445" x="4043363" y="3049588"/>
          <p14:tracePt t="11461" x="4160838" y="3049588"/>
          <p14:tracePt t="11478" x="4265613" y="3036888"/>
          <p14:tracePt t="11495" x="4383088" y="3024188"/>
          <p14:tracePt t="11511" x="4487863" y="3017838"/>
          <p14:tracePt t="11528" x="4584700" y="3011488"/>
          <p14:tracePt t="11545" x="4683125" y="3011488"/>
          <p14:tracePt t="11561" x="4794250" y="3011488"/>
          <p14:tracePt t="11578" x="4937125" y="2997200"/>
          <p14:tracePt t="11595" x="5041900" y="2984500"/>
          <p14:tracePt t="11611" x="5133975" y="2984500"/>
          <p14:tracePt t="11628" x="5186363" y="2984500"/>
          <p14:tracePt t="11645" x="5238750" y="2965450"/>
          <p14:tracePt t="11661" x="5270500" y="2959100"/>
          <p14:tracePt t="11678" x="5310188" y="2938463"/>
          <p14:tracePt t="11695" x="5335588" y="2913063"/>
          <p14:tracePt t="11711" x="5375275" y="2887663"/>
          <p14:tracePt t="11728" x="5402263" y="2847975"/>
          <p14:tracePt t="11745" x="5414963" y="2820988"/>
          <p14:tracePt t="11761" x="5427663" y="2789238"/>
          <p14:tracePt t="11778" x="5440363" y="2755900"/>
          <p14:tracePt t="11795" x="5446713" y="2730500"/>
          <p14:tracePt t="11811" x="5461000" y="2717800"/>
          <p14:tracePt t="11828" x="5461000" y="2703513"/>
          <p14:tracePt t="11845" x="5461000" y="2697163"/>
          <p14:tracePt t="11861" x="5461000" y="2690813"/>
          <p14:tracePt t="11878" x="5467350" y="2678113"/>
          <p14:tracePt t="12322" x="5467350" y="2671763"/>
          <p14:tracePt t="12338" x="5467350" y="2659063"/>
          <p14:tracePt t="12354" x="5467350" y="2651125"/>
          <p14:tracePt t="12370" x="5467350" y="2638425"/>
          <p14:tracePt t="12394" x="5467350" y="2632075"/>
          <p14:tracePt t="12410" x="5467350" y="2625725"/>
          <p14:tracePt t="12434" x="5467350" y="2619375"/>
          <p14:tracePt t="12450" x="5467350" y="2613025"/>
          <p14:tracePt t="12554" x="5461000" y="2613025"/>
          <p14:tracePt t="12564" x="5453063" y="2613025"/>
          <p14:tracePt t="12564" x="5440363" y="2613025"/>
          <p14:tracePt t="12578" x="5356225" y="2598738"/>
          <p14:tracePt t="12594" x="5283200" y="2598738"/>
          <p14:tracePt t="12611" x="5199063" y="2598738"/>
          <p14:tracePt t="12628" x="5113338" y="2598738"/>
          <p14:tracePt t="12644" x="5054600" y="2598738"/>
          <p14:tracePt t="12662" x="4989513" y="2598738"/>
          <p14:tracePt t="12679" x="4937125" y="2598738"/>
          <p14:tracePt t="12695" x="4872038" y="2598738"/>
          <p14:tracePt t="12712" x="4813300" y="2606675"/>
          <p14:tracePt t="12729" x="4729163" y="2619375"/>
          <p14:tracePt t="12745" x="4637088" y="2638425"/>
          <p14:tracePt t="12762" x="4532313" y="2665413"/>
          <p14:tracePt t="12779" x="4414838" y="2684463"/>
          <p14:tracePt t="12795" x="4330700" y="2703513"/>
          <p14:tracePt t="12812" x="4265613" y="2717800"/>
          <p14:tracePt t="12829" x="4192588" y="2730500"/>
          <p14:tracePt t="12845" x="4133850" y="2755900"/>
          <p14:tracePt t="12862" x="4075113" y="2762250"/>
          <p14:tracePt t="12878" x="3990975" y="2801938"/>
          <p14:tracePt t="12895" x="3905250" y="2847975"/>
          <p14:tracePt t="12912" x="3821113" y="2900363"/>
          <p14:tracePt t="12929" x="3735388" y="2932113"/>
          <p14:tracePt t="12945" x="3683000" y="2965450"/>
          <p14:tracePt t="12962" x="3611563" y="2997200"/>
          <p14:tracePt t="12978" x="3540125" y="3043238"/>
          <p14:tracePt t="12995" x="3500438" y="3063875"/>
          <p14:tracePt t="13012" x="3475038" y="3076575"/>
          <p14:tracePt t="13029" x="3454400" y="3089275"/>
          <p14:tracePt t="13045" x="3448050" y="3089275"/>
          <p14:tracePt t="13062" x="3435350" y="3095625"/>
          <p14:tracePt t="13078" x="3429000" y="3101975"/>
          <p14:tracePt t="13095" x="3422650" y="3101975"/>
          <p14:tracePt t="13131" x="3416300" y="3101975"/>
          <p14:tracePt t="13149" x="3416300" y="3108325"/>
          <p14:tracePt t="13163" x="3409950" y="3108325"/>
          <p14:tracePt t="14475" x="3403600" y="3108325"/>
          <p14:tracePt t="14491" x="3403600" y="3101975"/>
          <p14:tracePt t="14499" x="3416300" y="3095625"/>
          <p14:tracePt t="14507" x="3429000" y="3076575"/>
          <p14:tracePt t="14511" x="3487738" y="3043238"/>
          <p14:tracePt t="14528" x="3513138" y="3030538"/>
          <p14:tracePt t="14915" x="3506788" y="3030538"/>
          <p14:tracePt t="14931" x="3487738" y="3024188"/>
          <p14:tracePt t="14939" x="3475038" y="3011488"/>
          <p14:tracePt t="14947" x="3462338" y="3011488"/>
          <p14:tracePt t="14961" x="3454400" y="3011488"/>
          <p14:tracePt t="14987" x="3454400" y="3005138"/>
          <p14:tracePt t="14995" x="3468688" y="2997200"/>
          <p14:tracePt t="15011" x="3475038" y="2997200"/>
          <p14:tracePt t="15011" x="3494088" y="2997200"/>
          <p14:tracePt t="15028" x="3552825" y="2997200"/>
          <p14:tracePt t="15044" x="3657600" y="2997200"/>
          <p14:tracePt t="15061" x="3802063" y="3005138"/>
          <p14:tracePt t="15078" x="3984625" y="3011488"/>
          <p14:tracePt t="15094" x="4179888" y="3011488"/>
          <p14:tracePt t="15111" x="4402138" y="3017838"/>
          <p14:tracePt t="15128" x="4565650" y="3017838"/>
          <p14:tracePt t="15144" x="4754563" y="3017838"/>
          <p14:tracePt t="15161" x="4930775" y="3017838"/>
          <p14:tracePt t="15178" x="5100638" y="3017838"/>
          <p14:tracePt t="15194" x="5276850" y="3017838"/>
          <p14:tracePt t="15194" x="5362575" y="3017838"/>
          <p14:tracePt t="15211" x="5532438" y="3017838"/>
          <p14:tracePt t="15228" x="5656263" y="3017838"/>
          <p14:tracePt t="15244" x="5754688" y="3017838"/>
          <p14:tracePt t="15261" x="5838825" y="3011488"/>
          <p14:tracePt t="15278" x="5918200" y="3011488"/>
          <p14:tracePt t="15294" x="6015038" y="3011488"/>
          <p14:tracePt t="15311" x="6094413" y="3011488"/>
          <p14:tracePt t="15328" x="6172200" y="3011488"/>
          <p14:tracePt t="15344" x="6224588" y="3011488"/>
          <p14:tracePt t="15361" x="6296025" y="3011488"/>
          <p14:tracePt t="15378" x="6375400" y="3011488"/>
          <p14:tracePt t="15394" x="6478588" y="3017838"/>
          <p14:tracePt t="15411" x="6629400" y="3017838"/>
          <p14:tracePt t="15427" x="6727825" y="3017838"/>
          <p14:tracePt t="15444" x="6832600" y="3017838"/>
          <p14:tracePt t="15461" x="6910388" y="3017838"/>
          <p14:tracePt t="15477" x="6975475" y="3017838"/>
          <p14:tracePt t="15494" x="7015163" y="3017838"/>
          <p14:tracePt t="15511" x="7086600" y="3017838"/>
          <p14:tracePt t="15527" x="7164388" y="3017838"/>
          <p14:tracePt t="15544" x="7262813" y="3017838"/>
          <p14:tracePt t="15561" x="7354888" y="3017838"/>
          <p14:tracePt t="15578" x="7459663" y="3017838"/>
          <p14:tracePt t="15594" x="7556500" y="3017838"/>
          <p14:tracePt t="15611" x="7700963" y="3017838"/>
          <p14:tracePt t="15627" x="7747000" y="3011488"/>
          <p14:tracePt t="15644" x="7772400" y="3005138"/>
          <p14:tracePt t="16203" x="7778750" y="3005138"/>
          <p14:tracePt t="16211" x="7791450" y="3011488"/>
          <p14:tracePt t="16220" x="7797800" y="3011488"/>
          <p14:tracePt t="16228" x="7818438" y="3017838"/>
          <p14:tracePt t="16244" x="7831138" y="3017838"/>
          <p14:tracePt t="16261" x="7837488" y="3017838"/>
          <p14:tracePt t="16277" x="7843838" y="3017838"/>
          <p14:tracePt t="16294" x="7843838" y="3005138"/>
          <p14:tracePt t="16310" x="7850188" y="3005138"/>
          <p14:tracePt t="16327" x="7856538" y="2997200"/>
          <p14:tracePt t="16344" x="7856538" y="2984500"/>
          <p14:tracePt t="16361" x="7864475" y="2971800"/>
          <p14:tracePt t="16377" x="7864475" y="2952750"/>
          <p14:tracePt t="16394" x="7864475" y="2932113"/>
          <p14:tracePt t="16410" x="7864475" y="2900363"/>
          <p14:tracePt t="16427" x="7856538" y="2867025"/>
          <p14:tracePt t="16444" x="7843838" y="2835275"/>
          <p14:tracePt t="16461" x="7837488" y="2801938"/>
          <p14:tracePt t="16477" x="7824788" y="2768600"/>
          <p14:tracePt t="16494" x="7797800" y="2730500"/>
          <p14:tracePt t="16510" x="7778750" y="2703513"/>
          <p14:tracePt t="16527" x="7739063" y="2671763"/>
          <p14:tracePt t="16544" x="7694613" y="2644775"/>
          <p14:tracePt t="16560" x="7667625" y="2619375"/>
          <p14:tracePt t="16577" x="7635875" y="2606675"/>
          <p14:tracePt t="16594" x="7608888" y="2592388"/>
          <p14:tracePt t="16610" x="7577138" y="2586038"/>
          <p14:tracePt t="16627" x="7550150" y="2586038"/>
          <p14:tracePt t="16644" x="7543800" y="2586038"/>
          <p14:tracePt t="16660" x="7524750" y="2586038"/>
          <p14:tracePt t="16677" x="7510463" y="2592388"/>
          <p14:tracePt t="16694" x="7497763" y="2598738"/>
          <p14:tracePt t="16710" x="7472363" y="2606675"/>
          <p14:tracePt t="16727" x="7451725" y="2613025"/>
          <p14:tracePt t="16744" x="7426325" y="2638425"/>
          <p14:tracePt t="16760" x="7407275" y="2659063"/>
          <p14:tracePt t="16777" x="7380288" y="2671763"/>
          <p14:tracePt t="16794" x="7354888" y="2697163"/>
          <p14:tracePt t="16810" x="7340600" y="2730500"/>
          <p14:tracePt t="16827" x="7334250" y="2743200"/>
          <p14:tracePt t="16844" x="7327900" y="2768600"/>
          <p14:tracePt t="16860" x="7327900" y="2782888"/>
          <p14:tracePt t="16877" x="7327900" y="2795588"/>
          <p14:tracePt t="16894" x="7327900" y="2814638"/>
          <p14:tracePt t="16911" x="7334250" y="2827338"/>
          <p14:tracePt t="16927" x="7354888" y="2847975"/>
          <p14:tracePt t="16944" x="7380288" y="2867025"/>
          <p14:tracePt t="16960" x="7419975" y="2894013"/>
          <p14:tracePt t="16977" x="7466013" y="2913063"/>
          <p14:tracePt t="16994" x="7510463" y="2932113"/>
          <p14:tracePt t="17010" x="7550150" y="2946400"/>
          <p14:tracePt t="17027" x="7608888" y="2952750"/>
          <p14:tracePt t="17043" x="7635875" y="2952750"/>
          <p14:tracePt t="17060" x="7654925" y="2952750"/>
          <p14:tracePt t="17077" x="7661275" y="2946400"/>
          <p14:tracePt t="17094" x="7673975" y="2938463"/>
          <p14:tracePt t="17110" x="7680325" y="2925763"/>
          <p14:tracePt t="17127" x="7700963" y="2913063"/>
          <p14:tracePt t="17143" x="7720013" y="2900363"/>
          <p14:tracePt t="17160" x="7726363" y="2887663"/>
          <p14:tracePt t="17177" x="7747000" y="2873375"/>
          <p14:tracePt t="17193" x="7753350" y="2867025"/>
          <p14:tracePt t="17210" x="7766050" y="2854325"/>
          <p14:tracePt t="17227" x="7766050" y="2827338"/>
          <p14:tracePt t="17244" x="7766050" y="2808288"/>
          <p14:tracePt t="17260" x="7766050" y="2789238"/>
          <p14:tracePt t="17277" x="7766050" y="2768600"/>
          <p14:tracePt t="17294" x="7759700" y="2755900"/>
          <p14:tracePt t="17310" x="7753350" y="2743200"/>
          <p14:tracePt t="17327" x="7747000" y="2743200"/>
          <p14:tracePt t="17343" x="7726363" y="2736850"/>
          <p14:tracePt t="17360" x="7713663" y="2736850"/>
          <p14:tracePt t="17377" x="7713663" y="2730500"/>
          <p14:tracePt t="17393" x="7707313" y="2730500"/>
          <p14:tracePt t="17427" x="7700963" y="2730500"/>
          <p14:tracePt t="17555" x="7694613" y="2730500"/>
          <p14:tracePt t="17571" x="7667625" y="2743200"/>
          <p14:tracePt t="17579" x="7635875" y="2749550"/>
          <p14:tracePt t="17579" x="7583488" y="2776538"/>
          <p14:tracePt t="17593" x="7466013" y="2827338"/>
          <p14:tracePt t="17610" x="7289800" y="2860675"/>
          <p14:tracePt t="17627" x="6956425" y="2946400"/>
          <p14:tracePt t="17643" x="6675438" y="3011488"/>
          <p14:tracePt t="17660" x="6348413" y="3055938"/>
          <p14:tracePt t="17677" x="6094413" y="3101975"/>
          <p14:tracePt t="17693" x="5838825" y="3116263"/>
          <p14:tracePt t="17710" x="5597525" y="3128963"/>
          <p14:tracePt t="17727" x="5368925" y="3128963"/>
          <p14:tracePt t="17744" x="5068888" y="3128963"/>
          <p14:tracePt t="17760" x="4695825" y="3128963"/>
          <p14:tracePt t="17777" x="4441825" y="3116263"/>
          <p14:tracePt t="17793" x="4198938" y="3108325"/>
          <p14:tracePt t="17810" x="4037013" y="3108325"/>
          <p14:tracePt t="17827" x="3775075" y="3095625"/>
          <p14:tracePt t="17843" x="3617913" y="3089275"/>
          <p14:tracePt t="17860" x="3448050" y="3082925"/>
          <p14:tracePt t="17877" x="3259138" y="3070225"/>
          <p14:tracePt t="17893" x="3070225" y="3070225"/>
          <p14:tracePt t="17910" x="2894013" y="3070225"/>
          <p14:tracePt t="17927" x="2730500" y="3070225"/>
          <p14:tracePt t="17943" x="2573338" y="3070225"/>
          <p14:tracePt t="17960" x="2462213" y="3070225"/>
          <p14:tracePt t="17977" x="2384425" y="3070225"/>
          <p14:tracePt t="17993" x="2351088" y="3070225"/>
          <p14:tracePt t="18010" x="2344738" y="3070225"/>
          <p14:tracePt t="18187" x="2351088" y="3070225"/>
          <p14:tracePt t="18205" x="2357438" y="3063875"/>
          <p14:tracePt t="18211" x="2378075" y="3063875"/>
          <p14:tracePt t="18211" x="2397125" y="3063875"/>
          <p14:tracePt t="18227" x="2468563" y="3063875"/>
          <p14:tracePt t="18243" x="2520950" y="3063875"/>
          <p14:tracePt t="18260" x="2573338" y="3063875"/>
          <p14:tracePt t="18276" x="2606675" y="3063875"/>
          <p14:tracePt t="18293" x="2619375" y="3063875"/>
          <p14:tracePt t="18795" x="2625725" y="3063875"/>
          <p14:tracePt t="18799" x="2644775" y="3063875"/>
          <p14:tracePt t="18811" x="2659063" y="3063875"/>
          <p14:tracePt t="18811" x="2671763" y="3063875"/>
          <p14:tracePt t="18827" x="2703513" y="3063875"/>
          <p14:tracePt t="18827" x="2730500" y="3063875"/>
          <p14:tracePt t="18843" x="2762250" y="3063875"/>
          <p14:tracePt t="18859" x="2801938" y="3063875"/>
          <p14:tracePt t="18876" x="2841625" y="3063875"/>
          <p14:tracePt t="18893" x="2873375" y="3063875"/>
          <p14:tracePt t="18910" x="2906713" y="3063875"/>
          <p14:tracePt t="18926" x="2938463" y="3076575"/>
          <p14:tracePt t="18943" x="2971800" y="3095625"/>
          <p14:tracePt t="18959" x="2990850" y="3116263"/>
          <p14:tracePt t="18976" x="3005138" y="3128963"/>
          <p14:tracePt t="18993" x="3011488" y="3141663"/>
          <p14:tracePt t="19009" x="3011488" y="3160713"/>
          <p14:tracePt t="19026" x="3011488" y="3175000"/>
          <p14:tracePt t="19043" x="2984500" y="3200400"/>
          <p14:tracePt t="19059" x="2965450" y="3213100"/>
          <p14:tracePt t="19076" x="2932113" y="3219450"/>
          <p14:tracePt t="19093" x="2879725" y="3233738"/>
          <p14:tracePt t="19109" x="2814638" y="3246438"/>
          <p14:tracePt t="19126" x="2730500" y="3246438"/>
          <p14:tracePt t="19143" x="2625725" y="3246438"/>
          <p14:tracePt t="19159" x="2527300" y="3246438"/>
          <p14:tracePt t="19176" x="2430463" y="3246438"/>
          <p14:tracePt t="19193" x="2344738" y="3240088"/>
          <p14:tracePt t="19209" x="2252663" y="3233738"/>
          <p14:tracePt t="19226" x="2181225" y="3225800"/>
          <p14:tracePt t="19243" x="2090738" y="3206750"/>
          <p14:tracePt t="19259" x="2017713" y="3206750"/>
          <p14:tracePt t="19276" x="1946275" y="3206750"/>
          <p14:tracePt t="19293" x="1874838" y="3206750"/>
          <p14:tracePt t="19309" x="1795463" y="3206750"/>
          <p14:tracePt t="19326" x="1717675" y="3206750"/>
          <p14:tracePt t="19343" x="1665288" y="3206750"/>
          <p14:tracePt t="19359" x="1633538" y="3206750"/>
          <p14:tracePt t="19376" x="1600200" y="3206750"/>
          <p14:tracePt t="19393" x="1593850" y="3206750"/>
          <p14:tracePt t="19409" x="1587500" y="3206750"/>
          <p14:tracePt t="19611" x="1593850" y="3206750"/>
          <p14:tracePt t="19627" x="1600200" y="3206750"/>
          <p14:tracePt t="19640" x="1612900" y="3206750"/>
          <p14:tracePt t="19643" x="1625600" y="3206750"/>
          <p14:tracePt t="19659" x="1658938" y="3200400"/>
          <p14:tracePt t="19659" x="1684338" y="3200400"/>
          <p14:tracePt t="19676" x="1717675" y="3200400"/>
          <p14:tracePt t="19693" x="1736725" y="3200400"/>
          <p14:tracePt t="19709" x="1770063" y="3200400"/>
          <p14:tracePt t="19726" x="1809750" y="3200400"/>
          <p14:tracePt t="19742" x="1854200" y="3200400"/>
          <p14:tracePt t="19759" x="1900238" y="3200400"/>
          <p14:tracePt t="19776" x="1939925" y="3200400"/>
          <p14:tracePt t="19793" x="1979613" y="3206750"/>
          <p14:tracePt t="19809" x="2017713" y="3206750"/>
          <p14:tracePt t="19826" x="2076450" y="3213100"/>
          <p14:tracePt t="19842" x="2155825" y="3213100"/>
          <p14:tracePt t="19859" x="2233613" y="3213100"/>
          <p14:tracePt t="19876" x="2325688" y="3219450"/>
          <p14:tracePt t="19893" x="2409825" y="3219450"/>
          <p14:tracePt t="19909" x="2489200" y="3219450"/>
          <p14:tracePt t="19926" x="2554288" y="3219450"/>
          <p14:tracePt t="19942" x="2613025" y="3219450"/>
          <p14:tracePt t="19959" x="2671763" y="3225800"/>
          <p14:tracePt t="19976" x="2717800" y="3225800"/>
          <p14:tracePt t="19992" x="2749550" y="3225800"/>
          <p14:tracePt t="20009" x="2795588" y="3233738"/>
          <p14:tracePt t="20026" x="2841625" y="3233738"/>
          <p14:tracePt t="20042" x="2906713" y="3252788"/>
          <p14:tracePt t="20059" x="2952750" y="3252788"/>
          <p14:tracePt t="20076" x="3005138" y="3259138"/>
          <p14:tracePt t="20093" x="3055938" y="3259138"/>
          <p14:tracePt t="20109" x="3095625" y="3271838"/>
          <p14:tracePt t="20126" x="3135313" y="3278188"/>
          <p14:tracePt t="20142" x="3160713" y="3278188"/>
          <p14:tracePt t="20159" x="3167063" y="3278188"/>
          <p14:tracePt t="20176" x="3175000" y="3278188"/>
          <p14:tracePt t="20971" x="3181350" y="3278188"/>
          <p14:tracePt t="20979" x="3194050" y="3278188"/>
          <p14:tracePt t="20979" x="3213100" y="3278188"/>
          <p14:tracePt t="20995" x="3265488" y="3278188"/>
          <p14:tracePt t="21010" x="3317875" y="3284538"/>
          <p14:tracePt t="21026" x="3382963" y="3284538"/>
          <p14:tracePt t="21042" x="3487738" y="3284538"/>
          <p14:tracePt t="21059" x="3552825" y="3284538"/>
          <p14:tracePt t="21075" x="3638550" y="3284538"/>
          <p14:tracePt t="21092" x="3716338" y="3284538"/>
          <p14:tracePt t="21109" x="3794125" y="3284538"/>
          <p14:tracePt t="21125" x="3852863" y="3284538"/>
          <p14:tracePt t="21142" x="3898900" y="3271838"/>
          <p14:tracePt t="21159" x="3944938" y="3265488"/>
          <p14:tracePt t="21175" x="3990975" y="3265488"/>
          <p14:tracePt t="21192" x="4030663" y="3265488"/>
          <p14:tracePt t="21209" x="4068763" y="3265488"/>
          <p14:tracePt t="21225" x="4095750" y="3265488"/>
          <p14:tracePt t="21259" x="4102100" y="3265488"/>
          <p14:tracePt t="21259" x="4102100" y="3278188"/>
          <p14:tracePt t="21275" x="4108450" y="3298825"/>
          <p14:tracePt t="21292" x="4102100" y="3298825"/>
          <p14:tracePt t="21731" x="4095750" y="3298825"/>
          <p14:tracePt t="21736" x="4095750" y="3292475"/>
          <p14:tracePt t="21742" x="4089400" y="3292475"/>
          <p14:tracePt t="21779" x="4081463" y="3292475"/>
          <p14:tracePt t="21793" x="4081463" y="3278188"/>
          <p14:tracePt t="21827" x="4081463" y="3271838"/>
          <p14:tracePt t="21883" x="4089400" y="3271838"/>
          <p14:tracePt t="21899" x="4095750" y="3259138"/>
          <p14:tracePt t="21901" x="4102100" y="3259138"/>
          <p14:tracePt t="21909" x="4114800" y="3259138"/>
          <p14:tracePt t="21925" x="4127500" y="3259138"/>
          <p14:tracePt t="21942" x="4133850" y="3259138"/>
          <p14:tracePt t="21958" x="4133850" y="3252788"/>
          <p14:tracePt t="22035" x="4127500" y="3252788"/>
          <p14:tracePt t="22043" x="4121150" y="3246438"/>
          <p14:tracePt t="22051" x="4089400" y="3246438"/>
          <p14:tracePt t="22059" x="4010025" y="3246438"/>
          <p14:tracePt t="22075" x="3892550" y="3252788"/>
          <p14:tracePt t="22092" x="3741738" y="3284538"/>
          <p14:tracePt t="22108" x="3573463" y="3292475"/>
          <p14:tracePt t="22125" x="3409950" y="3292475"/>
          <p14:tracePt t="22142" x="3265488" y="3292475"/>
          <p14:tracePt t="22158" x="3148013" y="3292475"/>
          <p14:tracePt t="22175" x="3049588" y="3278188"/>
          <p14:tracePt t="22191" x="2952750" y="3278188"/>
          <p14:tracePt t="22208" x="2867025" y="3278188"/>
          <p14:tracePt t="22225" x="2762250" y="3278188"/>
          <p14:tracePt t="22241" x="2665413" y="3278188"/>
          <p14:tracePt t="22258" x="2501900" y="3278188"/>
          <p14:tracePt t="22275" x="2403475" y="3278188"/>
          <p14:tracePt t="22291" x="2298700" y="3278188"/>
          <p14:tracePt t="22308" x="2168525" y="3278188"/>
          <p14:tracePt t="22325" x="2038350" y="3278188"/>
          <p14:tracePt t="22341" x="1906588" y="3284538"/>
          <p14:tracePt t="22358" x="1816100" y="3284538"/>
          <p14:tracePt t="22375" x="1724025" y="3284538"/>
          <p14:tracePt t="22391" x="1652588" y="3284538"/>
          <p14:tracePt t="22408" x="1593850" y="3284538"/>
          <p14:tracePt t="22425" x="1560513" y="3284538"/>
          <p14:tracePt t="22441" x="1547813" y="3284538"/>
          <p14:tracePt t="22458" x="1535113" y="3284538"/>
          <p14:tracePt t="22475" x="1535113" y="3278188"/>
          <p14:tracePt t="22675" x="1541463" y="3278188"/>
          <p14:tracePt t="22694" x="1547813" y="3278188"/>
          <p14:tracePt t="22694" x="1560513" y="3278188"/>
          <p14:tracePt t="22708" x="1574800" y="3278188"/>
          <p14:tracePt t="22725" x="1587500" y="3278188"/>
          <p14:tracePt t="22741" x="1612900" y="3278188"/>
          <p14:tracePt t="22758" x="1639888" y="3271838"/>
          <p14:tracePt t="22775" x="1677988" y="3271838"/>
          <p14:tracePt t="22791" x="1724025" y="3271838"/>
          <p14:tracePt t="22808" x="1770063" y="3271838"/>
          <p14:tracePt t="22825" x="1809750" y="3271838"/>
          <p14:tracePt t="22841" x="1847850" y="3271838"/>
          <p14:tracePt t="22858" x="1881188" y="3271838"/>
          <p14:tracePt t="22874" x="1939925" y="3252788"/>
          <p14:tracePt t="22891" x="1958975" y="3240088"/>
          <p14:tracePt t="22908" x="1973263" y="3213100"/>
          <p14:tracePt t="22925" x="1985963" y="3187700"/>
          <p14:tracePt t="22942" x="1992313" y="3160713"/>
          <p14:tracePt t="22958" x="1998663" y="3148013"/>
          <p14:tracePt t="22974" x="1998663" y="3128963"/>
          <p14:tracePt t="22991" x="1992313" y="3116263"/>
          <p14:tracePt t="23008" x="1979613" y="3101975"/>
          <p14:tracePt t="23025" x="1973263" y="3089275"/>
          <p14:tracePt t="23041" x="1965325" y="3082925"/>
          <p14:tracePt t="23058" x="1946275" y="3070225"/>
          <p14:tracePt t="23074" x="1912938" y="3049588"/>
          <p14:tracePt t="23091" x="1881188" y="3049588"/>
          <p14:tracePt t="23108" x="1841500" y="3043238"/>
          <p14:tracePt t="23124" x="1803400" y="3036888"/>
          <p14:tracePt t="23141" x="1757363" y="3036888"/>
          <p14:tracePt t="23158" x="1724025" y="3036888"/>
          <p14:tracePt t="23174" x="1684338" y="3036888"/>
          <p14:tracePt t="23191" x="1658938" y="3036888"/>
          <p14:tracePt t="23208" x="1625600" y="3036888"/>
          <p14:tracePt t="23224" x="1593850" y="3036888"/>
          <p14:tracePt t="23241" x="1560513" y="3036888"/>
          <p14:tracePt t="23258" x="1528763" y="3043238"/>
          <p14:tracePt t="23274" x="1495425" y="3049588"/>
          <p14:tracePt t="23291" x="1476375" y="3063875"/>
          <p14:tracePt t="23308" x="1463675" y="3076575"/>
          <p14:tracePt t="23325" x="1443038" y="3089275"/>
          <p14:tracePt t="23341" x="1423988" y="3116263"/>
          <p14:tracePt t="23358" x="1411288" y="3141663"/>
          <p14:tracePt t="23374" x="1404938" y="3160713"/>
          <p14:tracePt t="23391" x="1404938" y="3175000"/>
          <p14:tracePt t="23408" x="1404938" y="3194050"/>
          <p14:tracePt t="23424" x="1417638" y="3206750"/>
          <p14:tracePt t="23441" x="1423988" y="3225800"/>
          <p14:tracePt t="23459" x="1455738" y="3246438"/>
          <p14:tracePt t="23475" x="1482725" y="3265488"/>
          <p14:tracePt t="23492" x="1522413" y="3284538"/>
          <p14:tracePt t="23508" x="1554163" y="3292475"/>
          <p14:tracePt t="23525" x="1587500" y="3292475"/>
          <p14:tracePt t="23541" x="1619250" y="3305175"/>
          <p14:tracePt t="23558" x="1652588" y="3305175"/>
          <p14:tracePt t="23574" x="1692275" y="3305175"/>
          <p14:tracePt t="23591" x="1717675" y="3305175"/>
          <p14:tracePt t="23608" x="1751013" y="3298825"/>
          <p14:tracePt t="23624" x="1776413" y="3292475"/>
          <p14:tracePt t="23641" x="1803400" y="3278188"/>
          <p14:tracePt t="23658" x="1816100" y="3265488"/>
          <p14:tracePt t="23674" x="1822450" y="3246438"/>
          <p14:tracePt t="23747" x="1816100" y="3246438"/>
          <p14:tracePt t="24155" x="1822450" y="3246438"/>
          <p14:tracePt t="24170" x="1828800" y="3246438"/>
          <p14:tracePt t="24179" x="1841500" y="3246438"/>
          <p14:tracePt t="24179" x="1847850" y="3246438"/>
          <p14:tracePt t="24191" x="1874838" y="3246438"/>
          <p14:tracePt t="24207" x="1906588" y="3246438"/>
          <p14:tracePt t="24224" x="1946275" y="3246438"/>
          <p14:tracePt t="24241" x="1979613" y="3240088"/>
          <p14:tracePt t="24257" x="2011363" y="3240088"/>
          <p14:tracePt t="24274" x="2057400" y="3240088"/>
          <p14:tracePt t="24291" x="2103438" y="3240088"/>
          <p14:tracePt t="24307" x="2141538" y="3240088"/>
          <p14:tracePt t="24324" x="2193925" y="3240088"/>
          <p14:tracePt t="24341" x="2252663" y="3240088"/>
          <p14:tracePt t="24357" x="2305050" y="3240088"/>
          <p14:tracePt t="24374" x="2357438" y="3240088"/>
          <p14:tracePt t="24391" x="2409825" y="3240088"/>
          <p14:tracePt t="24407" x="2481263" y="3240088"/>
          <p14:tracePt t="24424" x="2554288" y="3233738"/>
          <p14:tracePt t="24441" x="2632075" y="3233738"/>
          <p14:tracePt t="24457" x="2703513" y="3233738"/>
          <p14:tracePt t="24474" x="2801938" y="3233738"/>
          <p14:tracePt t="24491" x="2894013" y="3233738"/>
          <p14:tracePt t="24507" x="2971800" y="3233738"/>
          <p14:tracePt t="24524" x="3049588" y="3233738"/>
          <p14:tracePt t="24541" x="3128963" y="3233738"/>
          <p14:tracePt t="24558" x="3206750" y="3233738"/>
          <p14:tracePt t="24574" x="3284538" y="3233738"/>
          <p14:tracePt t="24591" x="3370263" y="3233738"/>
          <p14:tracePt t="24608" x="3454400" y="3233738"/>
          <p14:tracePt t="24624" x="3552825" y="3233738"/>
          <p14:tracePt t="24641" x="3657600" y="3233738"/>
          <p14:tracePt t="24657" x="3768725" y="3233738"/>
          <p14:tracePt t="24674" x="3938588" y="3233738"/>
          <p14:tracePt t="24691" x="4049713" y="3233738"/>
          <p14:tracePt t="24707" x="4154488" y="3219450"/>
          <p14:tracePt t="24724" x="4265613" y="3219450"/>
          <p14:tracePt t="24740" x="4356100" y="3219450"/>
          <p14:tracePt t="24757" x="4408488" y="3219450"/>
          <p14:tracePt t="24774" x="4427538" y="3219450"/>
          <p14:tracePt t="24954" x="4435475" y="3219450"/>
          <p14:tracePt t="24962" x="4441825" y="3219450"/>
          <p14:tracePt t="24974" x="4460875" y="3219450"/>
          <p14:tracePt t="24974" x="4525963" y="3219450"/>
          <p14:tracePt t="24990" x="4624388" y="3213100"/>
          <p14:tracePt t="25007" x="4722813" y="3206750"/>
          <p14:tracePt t="25024" x="4833938" y="3206750"/>
          <p14:tracePt t="25041" x="4937125" y="3206750"/>
          <p14:tracePt t="25058" x="5068888" y="3206750"/>
          <p14:tracePt t="25074" x="5199063" y="3206750"/>
          <p14:tracePt t="25090" x="5414963" y="3206750"/>
          <p14:tracePt t="25107" x="5538788" y="3206750"/>
          <p14:tracePt t="25124" x="5649913" y="3206750"/>
          <p14:tracePt t="25140" x="5748338" y="3206750"/>
          <p14:tracePt t="25157" x="5807075" y="3206750"/>
          <p14:tracePt t="25530" x="5813425" y="3219450"/>
          <p14:tracePt t="25538" x="5832475" y="3219450"/>
          <p14:tracePt t="25547" x="5872163" y="3233738"/>
          <p14:tracePt t="25554" x="5918200" y="3233738"/>
          <p14:tracePt t="25573" x="5937250" y="3219450"/>
          <p14:tracePt t="25574" x="6008688" y="3219450"/>
          <p14:tracePt t="25590" x="6107113" y="3219450"/>
          <p14:tracePt t="25607" x="6197600" y="3206750"/>
          <p14:tracePt t="25623" x="6289675" y="3154363"/>
          <p14:tracePt t="25640" x="6407150" y="3095625"/>
          <p14:tracePt t="25657" x="6557963" y="3017838"/>
          <p14:tracePt t="25673" x="6681788" y="2965450"/>
          <p14:tracePt t="25690" x="6838950" y="2900363"/>
          <p14:tracePt t="25707" x="6883400" y="2867025"/>
          <p14:tracePt t="25723" x="6916738" y="2841625"/>
          <p14:tracePt t="25741" x="6929438" y="2820988"/>
          <p14:tracePt t="25757" x="6929438" y="2801938"/>
          <p14:tracePt t="25773" x="6929438" y="2768600"/>
          <p14:tracePt t="25790" x="6923088" y="2749550"/>
          <p14:tracePt t="25807" x="6923088" y="2730500"/>
          <p14:tracePt t="25823" x="6916738" y="2717800"/>
          <p14:tracePt t="25840" x="6916738" y="2684463"/>
          <p14:tracePt t="25857" x="6916738" y="2651125"/>
          <p14:tracePt t="25873" x="6916738" y="2619375"/>
          <p14:tracePt t="25890" x="6916738" y="2566988"/>
          <p14:tracePt t="25907" x="6916738" y="2520950"/>
          <p14:tracePt t="25924" x="6916738" y="2489200"/>
          <p14:tracePt t="25940" x="6923088" y="2474913"/>
          <p14:tracePt t="25957" x="6923088" y="2468563"/>
          <p14:tracePt t="26018" x="6916738" y="2468563"/>
          <p14:tracePt t="26026" x="6910388" y="2468563"/>
          <p14:tracePt t="26042" x="6910388" y="2474913"/>
          <p14:tracePt t="26050" x="6904038" y="2474913"/>
          <p14:tracePt t="26074" x="6897688" y="2474913"/>
          <p14:tracePt t="26090" x="6883400" y="2474913"/>
          <p14:tracePt t="26092" x="6877050" y="2474913"/>
          <p14:tracePt t="26386" x="6883400" y="2474913"/>
          <p14:tracePt t="26398" x="6891338" y="2474913"/>
          <p14:tracePt t="26398" x="6897688" y="2474913"/>
          <p14:tracePt t="26407" x="6956425" y="2489200"/>
          <p14:tracePt t="26423" x="7021513" y="2501900"/>
          <p14:tracePt t="26440" x="7119938" y="2514600"/>
          <p14:tracePt t="26457" x="7210425" y="2533650"/>
          <p14:tracePt t="26473" x="7289800" y="2560638"/>
          <p14:tracePt t="26490" x="7392988" y="2586038"/>
          <p14:tracePt t="26506" x="7451725" y="2625725"/>
          <p14:tracePt t="26523" x="7491413" y="2644775"/>
          <p14:tracePt t="26540" x="7531100" y="2678113"/>
          <p14:tracePt t="26556" x="7550150" y="2703513"/>
          <p14:tracePt t="26573" x="7569200" y="2724150"/>
          <p14:tracePt t="26590" x="7577138" y="2730500"/>
          <p14:tracePt t="26706" x="7577138" y="2736850"/>
          <p14:tracePt t="26818" x="7569200" y="2736850"/>
          <p14:tracePt t="26834" x="7556500" y="2736850"/>
          <p14:tracePt t="26848" x="7543800" y="2736850"/>
          <p14:tracePt t="26850" x="7531100" y="2736850"/>
          <p14:tracePt t="26856" x="7485063" y="2736850"/>
          <p14:tracePt t="26873" x="7419975" y="2736850"/>
          <p14:tracePt t="26890" x="7308850" y="2743200"/>
          <p14:tracePt t="26907" x="7223125" y="2749550"/>
          <p14:tracePt t="26923" x="7145338" y="2768600"/>
          <p14:tracePt t="26940" x="7061200" y="2782888"/>
          <p14:tracePt t="26956" x="6988175" y="2801938"/>
          <p14:tracePt t="26973" x="6910388" y="2814638"/>
          <p14:tracePt t="26990" x="6864350" y="2820988"/>
          <p14:tracePt t="27006" x="6799263" y="2827338"/>
          <p14:tracePt t="27023" x="6753225" y="2835275"/>
          <p14:tracePt t="27040" x="6727825" y="2835275"/>
          <p14:tracePt t="27056" x="6721475" y="2835275"/>
          <p14:tracePt t="27250" x="6727825" y="2835275"/>
          <p14:tracePt t="27258" x="6740525" y="2835275"/>
          <p14:tracePt t="27266" x="6753225" y="2835275"/>
          <p14:tracePt t="27274" x="6780213" y="2835275"/>
          <p14:tracePt t="27290" x="6805613" y="2827338"/>
          <p14:tracePt t="27306" x="6845300" y="2820988"/>
          <p14:tracePt t="27323" x="6851650" y="2814638"/>
          <p14:tracePt t="27339" x="6864350" y="2801938"/>
          <p14:tracePt t="27356" x="6870700" y="2782888"/>
          <p14:tracePt t="27373" x="6870700" y="2776538"/>
          <p14:tracePt t="27390" x="6864350" y="2749550"/>
          <p14:tracePt t="27406" x="6851650" y="2730500"/>
          <p14:tracePt t="27423" x="6818313" y="2730500"/>
          <p14:tracePt t="27439" x="6805613" y="2717800"/>
          <p14:tracePt t="27456" x="6786563" y="2703513"/>
          <p14:tracePt t="27473" x="6759575" y="2697163"/>
          <p14:tracePt t="27489" x="6734175" y="2690813"/>
          <p14:tracePt t="27506" x="6694488" y="2684463"/>
          <p14:tracePt t="27523" x="6675438" y="2684463"/>
          <p14:tracePt t="27539" x="6648450" y="2684463"/>
          <p14:tracePt t="27556" x="6616700" y="2684463"/>
          <p14:tracePt t="27573" x="6589713" y="2684463"/>
          <p14:tracePt t="27589" x="6570663" y="2684463"/>
          <p14:tracePt t="27606" x="6537325" y="2697163"/>
          <p14:tracePt t="27623" x="6518275" y="2703513"/>
          <p14:tracePt t="27639" x="6492875" y="2717800"/>
          <p14:tracePt t="27656" x="6478588" y="2724150"/>
          <p14:tracePt t="27673" x="6478588" y="2736850"/>
          <p14:tracePt t="27689" x="6478588" y="2749550"/>
          <p14:tracePt t="27706" x="6478588" y="2782888"/>
          <p14:tracePt t="27723" x="6478588" y="2808288"/>
          <p14:tracePt t="27739" x="6478588" y="2827338"/>
          <p14:tracePt t="27756" x="6492875" y="2841625"/>
          <p14:tracePt t="27773" x="6492875" y="2854325"/>
          <p14:tracePt t="27789" x="6524625" y="2867025"/>
          <p14:tracePt t="27806" x="6545263" y="2879725"/>
          <p14:tracePt t="27823" x="6570663" y="2887663"/>
          <p14:tracePt t="27839" x="6604000" y="2887663"/>
          <p14:tracePt t="27856" x="6654800" y="2887663"/>
          <p14:tracePt t="27873" x="6694488" y="2887663"/>
          <p14:tracePt t="27889" x="6734175" y="2887663"/>
          <p14:tracePt t="27906" x="6773863" y="2887663"/>
          <p14:tracePt t="27923" x="6786563" y="2879725"/>
          <p14:tracePt t="27939" x="6792913" y="2873375"/>
          <p14:tracePt t="27956" x="6792913" y="2860675"/>
          <p14:tracePt t="27972" x="6792913" y="2841625"/>
          <p14:tracePt t="27989" x="6792913" y="2827338"/>
          <p14:tracePt t="28006" x="6780213" y="2814638"/>
          <p14:tracePt t="28023" x="6780213" y="2808288"/>
          <p14:tracePt t="28066" x="6773863" y="2808288"/>
          <p14:tracePt t="29542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74712"/>
            <a:ext cx="9135036" cy="109578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Problem Solving: Hand-Tracing - Step by Step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33488"/>
            <a:ext cx="9134475" cy="508476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Step 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Picture 4" descr="hand_trace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1715868"/>
            <a:ext cx="8295163" cy="34262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74712"/>
            <a:ext cx="9135036" cy="109578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Problem Solving: Hand-Tracing - Step by Step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33488"/>
            <a:ext cx="9134475" cy="508476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Step 5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6" name="Picture 5" descr="hand_trace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1675917"/>
            <a:ext cx="4611286" cy="2833751"/>
          </a:xfrm>
          <a:prstGeom prst="rect">
            <a:avLst/>
          </a:prstGeom>
        </p:spPr>
      </p:pic>
      <p:pic>
        <p:nvPicPr>
          <p:cNvPr id="7" name="Picture 6" descr="hand_trace5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780" y="1675917"/>
            <a:ext cx="3207291" cy="27178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77" x="6172200" y="3070225"/>
          <p14:tracePt t="4185" x="6191250" y="3070225"/>
          <p14:tracePt t="4193" x="6197600" y="3070225"/>
          <p14:tracePt t="4281" x="6205538" y="3070225"/>
          <p14:tracePt t="4289" x="6224588" y="3076575"/>
          <p14:tracePt t="4297" x="6270625" y="3108325"/>
          <p14:tracePt t="4298" x="6348413" y="3135313"/>
          <p14:tracePt t="4308" x="6604000" y="3187700"/>
          <p14:tracePt t="4324" x="6981825" y="3206750"/>
          <p14:tracePt t="4341" x="7386638" y="3206750"/>
          <p14:tracePt t="4358" x="7797800" y="3206750"/>
          <p14:tracePt t="4374" x="8189913" y="3206750"/>
          <p14:tracePt t="4391" x="8550275" y="3194050"/>
          <p14:tracePt t="4408" x="8890000" y="3194050"/>
          <p14:tracePt t="4424" x="9137650" y="3194050"/>
          <p14:tracePt t="4483" x="9137650" y="3187700"/>
          <p14:tracePt t="4491" x="9137650" y="3175000"/>
          <p14:tracePt t="4499" x="9137650" y="3167063"/>
          <p14:tracePt t="4531" x="9131300" y="3167063"/>
          <p14:tracePt t="4539" x="9110663" y="3160713"/>
          <p14:tracePt t="4547" x="9078913" y="3128963"/>
          <p14:tracePt t="4558" x="9026525" y="3095625"/>
          <p14:tracePt t="4563" x="8843963" y="3076575"/>
          <p14:tracePt t="4575" x="8661400" y="3076575"/>
          <p14:tracePt t="4592" x="8504238" y="3076575"/>
          <p14:tracePt t="4609" x="8334375" y="3070225"/>
          <p14:tracePt t="4625" x="8183563" y="3076575"/>
          <p14:tracePt t="4642" x="8034338" y="3089275"/>
          <p14:tracePt t="4658" x="7831138" y="3108325"/>
          <p14:tracePt t="4675" x="7694613" y="3122613"/>
          <p14:tracePt t="4692" x="7596188" y="3128963"/>
          <p14:tracePt t="4708" x="7491413" y="3128963"/>
          <p14:tracePt t="4725" x="7367588" y="3128963"/>
          <p14:tracePt t="4742" x="7256463" y="3128963"/>
          <p14:tracePt t="4758" x="7151688" y="3128963"/>
          <p14:tracePt t="4775" x="7073900" y="3128963"/>
          <p14:tracePt t="4792" x="7002463" y="3128963"/>
          <p14:tracePt t="4808" x="6929438" y="3128963"/>
          <p14:tracePt t="4825" x="6838950" y="3116263"/>
          <p14:tracePt t="4842" x="6753225" y="3116263"/>
          <p14:tracePt t="4859" x="6635750" y="3095625"/>
          <p14:tracePt t="4875" x="6459538" y="3095625"/>
          <p14:tracePt t="4892" x="6329363" y="3089275"/>
          <p14:tracePt t="4908" x="6191250" y="3076575"/>
          <p14:tracePt t="4925" x="6061075" y="3076575"/>
          <p14:tracePt t="4942" x="5956300" y="3063875"/>
          <p14:tracePt t="4958" x="5884863" y="3055938"/>
          <p14:tracePt t="4975" x="5838825" y="3049588"/>
          <p14:tracePt t="4992" x="5773738" y="3024188"/>
          <p14:tracePt t="5008" x="5702300" y="2984500"/>
          <p14:tracePt t="5025" x="5622925" y="2925763"/>
          <p14:tracePt t="5042" x="5584825" y="2900363"/>
          <p14:tracePt t="5058" x="5557838" y="2894013"/>
          <p14:tracePt t="5075" x="5538788" y="2860675"/>
          <p14:tracePt t="5092" x="5538788" y="2847975"/>
          <p14:tracePt t="5108" x="5532438" y="2827338"/>
          <p14:tracePt t="5125" x="5532438" y="2814638"/>
          <p14:tracePt t="5142" x="5532438" y="2808288"/>
          <p14:tracePt t="5158" x="5526088" y="2808288"/>
          <p14:tracePt t="5175" x="5526088" y="2801938"/>
          <p14:tracePt t="5192" x="5519738" y="2795588"/>
          <p14:tracePt t="5208" x="5505450" y="2789238"/>
          <p14:tracePt t="5225" x="5492750" y="2776538"/>
          <p14:tracePt t="5242" x="5492750" y="2762250"/>
          <p14:tracePt t="5258" x="5480050" y="2755900"/>
          <p14:tracePt t="5275" x="5473700" y="2755900"/>
          <p14:tracePt t="5323" x="5467350" y="2755900"/>
          <p14:tracePt t="5723" x="5473700" y="2755900"/>
          <p14:tracePt t="5739" x="5480050" y="2762250"/>
          <p14:tracePt t="5743" x="5499100" y="2762250"/>
          <p14:tracePt t="5758" x="5532438" y="2776538"/>
          <p14:tracePt t="5775" x="5564188" y="2782888"/>
          <p14:tracePt t="5791" x="5610225" y="2789238"/>
          <p14:tracePt t="5808" x="5656263" y="2801938"/>
          <p14:tracePt t="5825" x="5702300" y="2820988"/>
          <p14:tracePt t="5841" x="5754688" y="2827338"/>
          <p14:tracePt t="5858" x="5786438" y="2835275"/>
          <p14:tracePt t="5875" x="5819775" y="2835275"/>
          <p14:tracePt t="5892" x="5826125" y="2835275"/>
          <p14:tracePt t="7035" x="5819775" y="2835275"/>
          <p14:tracePt t="7044" x="5807075" y="2841625"/>
          <p14:tracePt t="7044" x="5792788" y="2841625"/>
          <p14:tracePt t="7058" x="5761038" y="2847975"/>
          <p14:tracePt t="7074" x="5721350" y="2847975"/>
          <p14:tracePt t="7074" x="5702300" y="2847975"/>
          <p14:tracePt t="7091" x="5649913" y="2847975"/>
          <p14:tracePt t="7108" x="5603875" y="2847975"/>
          <p14:tracePt t="7124" x="5551488" y="2847975"/>
          <p14:tracePt t="7141" x="5499100" y="2847975"/>
          <p14:tracePt t="7158" x="5440363" y="2860675"/>
          <p14:tracePt t="7174" x="5381625" y="2867025"/>
          <p14:tracePt t="7191" x="5297488" y="2873375"/>
          <p14:tracePt t="7207" x="5192713" y="2879725"/>
          <p14:tracePt t="7224" x="5081588" y="2887663"/>
          <p14:tracePt t="7241" x="4976813" y="2887663"/>
          <p14:tracePt t="7257" x="4859338" y="2887663"/>
          <p14:tracePt t="7274" x="4741863" y="2894013"/>
          <p14:tracePt t="7291" x="4552950" y="2900363"/>
          <p14:tracePt t="7308" x="4414838" y="2900363"/>
          <p14:tracePt t="7324" x="4278313" y="2906713"/>
          <p14:tracePt t="7341" x="4127500" y="2906713"/>
          <p14:tracePt t="7357" x="3984625" y="2906713"/>
          <p14:tracePt t="7374" x="3833813" y="2906713"/>
          <p14:tracePt t="7391" x="3670300" y="2906713"/>
          <p14:tracePt t="7407" x="3500438" y="2906713"/>
          <p14:tracePt t="7424" x="3330575" y="2906713"/>
          <p14:tracePt t="7441" x="3154363" y="2906713"/>
          <p14:tracePt t="7457" x="2978150" y="2906713"/>
          <p14:tracePt t="7474" x="2841625" y="2906713"/>
          <p14:tracePt t="7491" x="2651125" y="2906713"/>
          <p14:tracePt t="7507" x="2554288" y="2894013"/>
          <p14:tracePt t="7524" x="2474913" y="2894013"/>
          <p14:tracePt t="7541" x="2416175" y="2894013"/>
          <p14:tracePt t="7557" x="2378075" y="2894013"/>
          <p14:tracePt t="7574" x="2357438" y="2879725"/>
          <p14:tracePt t="7591" x="2351088" y="2879725"/>
          <p14:tracePt t="7607" x="2351088" y="2873375"/>
          <p14:tracePt t="7707" x="2357438" y="2873375"/>
          <p14:tracePt t="7723" x="2363788" y="2873375"/>
          <p14:tracePt t="7787" x="2351088" y="2873375"/>
          <p14:tracePt t="7795" x="2344738" y="2879725"/>
          <p14:tracePt t="7807" x="2332038" y="2887663"/>
          <p14:tracePt t="7807" x="2319338" y="2906713"/>
          <p14:tracePt t="7824" x="2298700" y="2919413"/>
          <p14:tracePt t="7841" x="2252663" y="2952750"/>
          <p14:tracePt t="7857" x="2208213" y="2965450"/>
          <p14:tracePt t="7874" x="2181225" y="2997200"/>
          <p14:tracePt t="7890" x="2141538" y="3011488"/>
          <p14:tracePt t="7907" x="2116138" y="3024188"/>
          <p14:tracePt t="7924" x="2076450" y="3030538"/>
          <p14:tracePt t="7940" x="2044700" y="3030538"/>
          <p14:tracePt t="7957" x="2017713" y="3030538"/>
          <p14:tracePt t="7974" x="1979613" y="3030538"/>
          <p14:tracePt t="7991" x="1958975" y="3024188"/>
          <p14:tracePt t="8007" x="1933575" y="3024188"/>
          <p14:tracePt t="8024" x="1906588" y="3024188"/>
          <p14:tracePt t="8041" x="1881188" y="3024188"/>
          <p14:tracePt t="8057" x="1868488" y="3024188"/>
          <p14:tracePt t="8074" x="1854200" y="3024188"/>
          <p14:tracePt t="8090" x="1835150" y="3024188"/>
          <p14:tracePt t="8107" x="1822450" y="3024188"/>
          <p14:tracePt t="8179" x="1822450" y="3017838"/>
          <p14:tracePt t="8251" x="1828800" y="3011488"/>
          <p14:tracePt t="8262" x="1828800" y="3005138"/>
          <p14:tracePt t="8262" x="1835150" y="2990850"/>
          <p14:tracePt t="8274" x="1841500" y="2984500"/>
          <p14:tracePt t="8771" x="1835150" y="2984500"/>
          <p14:tracePt t="8779" x="1828800" y="2984500"/>
          <p14:tracePt t="8780" x="1816100" y="2984500"/>
          <p14:tracePt t="8791" x="1809750" y="2984500"/>
          <p14:tracePt t="8807" x="1789113" y="2984500"/>
          <p14:tracePt t="8823" x="1770063" y="2984500"/>
          <p14:tracePt t="8840" x="1736725" y="2984500"/>
          <p14:tracePt t="8857" x="1717675" y="2984500"/>
          <p14:tracePt t="8873" x="1698625" y="2984500"/>
          <p14:tracePt t="8890" x="1684338" y="2984500"/>
          <p14:tracePt t="8907" x="1677988" y="2978150"/>
          <p14:tracePt t="8947" x="1671638" y="2978150"/>
          <p14:tracePt t="8951" x="1671638" y="2971800"/>
          <p14:tracePt t="8957" x="1671638" y="2959100"/>
          <p14:tracePt t="8973" x="1671638" y="2952750"/>
          <p14:tracePt t="8990" x="1671638" y="2946400"/>
          <p14:tracePt t="9007" x="1677988" y="2946400"/>
          <p14:tracePt t="9023" x="1684338" y="2938463"/>
          <p14:tracePt t="9040" x="1692275" y="2938463"/>
          <p14:tracePt t="9057" x="1704975" y="2938463"/>
          <p14:tracePt t="9073" x="1711325" y="2938463"/>
          <p14:tracePt t="9090" x="1736725" y="2938463"/>
          <p14:tracePt t="9107" x="1782763" y="2938463"/>
          <p14:tracePt t="9123" x="1822450" y="2938463"/>
          <p14:tracePt t="9140" x="1881188" y="2938463"/>
          <p14:tracePt t="9157" x="1965325" y="2938463"/>
          <p14:tracePt t="9173" x="2076450" y="2938463"/>
          <p14:tracePt t="9190" x="2214563" y="2938463"/>
          <p14:tracePt t="9206" x="2378075" y="2938463"/>
          <p14:tracePt t="9222" x="2547938" y="2938463"/>
          <p14:tracePt t="9239" x="2690813" y="2952750"/>
          <p14:tracePt t="9256" x="2867025" y="2952750"/>
          <p14:tracePt t="9272" x="3049588" y="2952750"/>
          <p14:tracePt t="9289" x="3233738" y="2959100"/>
          <p14:tracePt t="9289" x="3324225" y="2959100"/>
          <p14:tracePt t="9306" x="3487738" y="2959100"/>
          <p14:tracePt t="9322" x="3663950" y="2959100"/>
          <p14:tracePt t="9339" x="3802063" y="2959100"/>
          <p14:tracePt t="9356" x="3905250" y="2959100"/>
          <p14:tracePt t="9372" x="3990975" y="2959100"/>
          <p14:tracePt t="9389" x="4062413" y="2959100"/>
          <p14:tracePt t="9406" x="4102100" y="2959100"/>
          <p14:tracePt t="9422" x="4148138" y="2952750"/>
          <p14:tracePt t="9439" x="4186238" y="2946400"/>
          <p14:tracePt t="9456" x="4232275" y="2932113"/>
          <p14:tracePt t="9472" x="4278313" y="2932113"/>
          <p14:tracePt t="9489" x="4337050" y="2932113"/>
          <p14:tracePt t="9505" x="4414838" y="2932113"/>
          <p14:tracePt t="9522" x="4479925" y="2932113"/>
          <p14:tracePt t="9539" x="4572000" y="2932113"/>
          <p14:tracePt t="9556" x="4670425" y="2932113"/>
          <p14:tracePt t="9572" x="4754563" y="2932113"/>
          <p14:tracePt t="9589" x="4859338" y="2932113"/>
          <p14:tracePt t="9605" x="4937125" y="2932113"/>
          <p14:tracePt t="9622" x="4995863" y="2913063"/>
          <p14:tracePt t="9639" x="5035550" y="2906713"/>
          <p14:tracePt t="9656" x="5041900" y="2906713"/>
          <p14:tracePt t="9672" x="5048250" y="2906713"/>
          <p14:tracePt t="9689" x="5048250" y="2900363"/>
          <p14:tracePt t="9705" x="5062538" y="2894013"/>
          <p14:tracePt t="9754" x="5068888" y="2894013"/>
          <p14:tracePt t="9770" x="5075238" y="2894013"/>
          <p14:tracePt t="9780" x="5087938" y="2894013"/>
          <p14:tracePt t="9789" x="5106988" y="2894013"/>
          <p14:tracePt t="9789" x="5146675" y="2894013"/>
          <p14:tracePt t="9805" x="5199063" y="2894013"/>
          <p14:tracePt t="9822" x="5251450" y="2894013"/>
          <p14:tracePt t="9839" x="5297488" y="2894013"/>
          <p14:tracePt t="9855" x="5335588" y="2894013"/>
          <p14:tracePt t="9872" x="5362575" y="2894013"/>
          <p14:tracePt t="9889" x="5375275" y="2894013"/>
          <p14:tracePt t="10026" x="5381625" y="2894013"/>
          <p14:tracePt t="10034" x="5402263" y="2894013"/>
          <p14:tracePt t="10040" x="5408613" y="2894013"/>
          <p14:tracePt t="10055" x="5414963" y="2894013"/>
          <p14:tracePt t="10056" x="5434013" y="2894013"/>
          <p14:tracePt t="10072" x="5440363" y="2894013"/>
          <p14:tracePt t="10089" x="5453063" y="2887663"/>
          <p14:tracePt t="10105" x="5467350" y="2887663"/>
          <p14:tracePt t="10122" x="5473700" y="2879725"/>
          <p14:tracePt t="10139" x="5480050" y="2879725"/>
          <p14:tracePt t="10155" x="5486400" y="2867025"/>
          <p14:tracePt t="10172" x="5492750" y="2860675"/>
          <p14:tracePt t="10189" x="5492750" y="2827338"/>
          <p14:tracePt t="10205" x="5486400" y="2801938"/>
          <p14:tracePt t="10222" x="5480050" y="2776538"/>
          <p14:tracePt t="10239" x="5473700" y="2736850"/>
          <p14:tracePt t="10255" x="5461000" y="2703513"/>
          <p14:tracePt t="10272" x="5453063" y="2678113"/>
          <p14:tracePt t="10289" x="5434013" y="2665413"/>
          <p14:tracePt t="10305" x="5414963" y="2644775"/>
          <p14:tracePt t="10322" x="5408613" y="2644775"/>
          <p14:tracePt t="10339" x="5402263" y="2644775"/>
          <p14:tracePt t="10355" x="5394325" y="2644775"/>
          <p14:tracePt t="10372" x="5381625" y="2644775"/>
          <p14:tracePt t="10388" x="5356225" y="2644775"/>
          <p14:tracePt t="10405" x="5316538" y="2644775"/>
          <p14:tracePt t="10422" x="5270500" y="2644775"/>
          <p14:tracePt t="10438" x="5211763" y="2644775"/>
          <p14:tracePt t="10455" x="5173663" y="2644775"/>
          <p14:tracePt t="10472" x="5127625" y="2644775"/>
          <p14:tracePt t="10488" x="5094288" y="2659063"/>
          <p14:tracePt t="10505" x="5062538" y="2665413"/>
          <p14:tracePt t="10522" x="5003800" y="2703513"/>
          <p14:tracePt t="10539" x="4970463" y="2730500"/>
          <p14:tracePt t="10555" x="4945063" y="2749550"/>
          <p14:tracePt t="10572" x="4924425" y="2768600"/>
          <p14:tracePt t="10588" x="4918075" y="2782888"/>
          <p14:tracePt t="10605" x="4918075" y="2795588"/>
          <p14:tracePt t="10622" x="4918075" y="2808288"/>
          <p14:tracePt t="10638" x="4930775" y="2820988"/>
          <p14:tracePt t="10655" x="4976813" y="2841625"/>
          <p14:tracePt t="10672" x="5010150" y="2841625"/>
          <p14:tracePt t="10689" x="5041900" y="2841625"/>
          <p14:tracePt t="10705" x="5081588" y="2841625"/>
          <p14:tracePt t="10722" x="5140325" y="2827338"/>
          <p14:tracePt t="10738" x="5159375" y="2820988"/>
          <p14:tracePt t="11010" x="5146675" y="2820988"/>
          <p14:tracePt t="11018" x="5127625" y="2820988"/>
          <p14:tracePt t="11026" x="5100638" y="2820988"/>
          <p14:tracePt t="11038" x="5068888" y="2814638"/>
          <p14:tracePt t="11039" x="4964113" y="2808288"/>
          <p14:tracePt t="11055" x="4819650" y="2795588"/>
          <p14:tracePt t="11072" x="4670425" y="2782888"/>
          <p14:tracePt t="11088" x="4552950" y="2782888"/>
          <p14:tracePt t="11105" x="4408488" y="2782888"/>
          <p14:tracePt t="11122" x="4206875" y="2782888"/>
          <p14:tracePt t="11138" x="4075113" y="2782888"/>
          <p14:tracePt t="11155" x="3951288" y="2782888"/>
          <p14:tracePt t="11172" x="3840163" y="2782888"/>
          <p14:tracePt t="11188" x="3735388" y="2782888"/>
          <p14:tracePt t="11205" x="3663950" y="2782888"/>
          <p14:tracePt t="11222" x="3632200" y="2795588"/>
          <p14:tracePt t="11238" x="3552825" y="2814638"/>
          <p14:tracePt t="11255" x="3475038" y="2835275"/>
          <p14:tracePt t="11272" x="3409950" y="2860675"/>
          <p14:tracePt t="11288" x="3357563" y="2900363"/>
          <p14:tracePt t="11305" x="3317875" y="2925763"/>
          <p14:tracePt t="11321" x="3252788" y="2946400"/>
          <p14:tracePt t="11339" x="3246438" y="2952750"/>
          <p14:tracePt t="11355" x="3246438" y="2959100"/>
          <p14:tracePt t="11730" x="3252788" y="2971800"/>
          <p14:tracePt t="11738" x="3252788" y="2978150"/>
          <p14:tracePt t="11746" x="3271838" y="2990850"/>
          <p14:tracePt t="11755" x="3284538" y="3005138"/>
          <p14:tracePt t="11772" x="3298825" y="3017838"/>
          <p14:tracePt t="11788" x="3317875" y="3036888"/>
          <p14:tracePt t="11805" x="3324225" y="3055938"/>
          <p14:tracePt t="11821" x="3330575" y="3076575"/>
          <p14:tracePt t="11839" x="3344863" y="3095625"/>
          <p14:tracePt t="11855" x="3351213" y="3108325"/>
          <p14:tracePt t="11872" x="3357563" y="3128963"/>
          <p14:tracePt t="11888" x="3370263" y="3154363"/>
          <p14:tracePt t="11905" x="3382963" y="3200400"/>
          <p14:tracePt t="11921" x="3382963" y="3246438"/>
          <p14:tracePt t="11938" x="3389313" y="3271838"/>
          <p14:tracePt t="11955" x="3395663" y="3305175"/>
          <p14:tracePt t="11971" x="3403600" y="3330575"/>
          <p14:tracePt t="11988" x="3403600" y="3357563"/>
          <p14:tracePt t="12005" x="3403600" y="3395663"/>
          <p14:tracePt t="12021" x="3395663" y="3435350"/>
          <p14:tracePt t="12038" x="3389313" y="3481388"/>
          <p14:tracePt t="12055" x="3357563" y="3540125"/>
          <p14:tracePt t="12071" x="3330575" y="3573463"/>
          <p14:tracePt t="12088" x="3298825" y="3624263"/>
          <p14:tracePt t="12104" x="3265488" y="3663950"/>
          <p14:tracePt t="12121" x="3187700" y="3749675"/>
          <p14:tracePt t="12138" x="3128963" y="3802063"/>
          <p14:tracePt t="12155" x="3082925" y="3846513"/>
          <p14:tracePt t="12171" x="3030538" y="3898900"/>
          <p14:tracePt t="12188" x="2971800" y="3944938"/>
          <p14:tracePt t="12204" x="2919413" y="3997325"/>
          <p14:tracePt t="12221" x="2854325" y="4037013"/>
          <p14:tracePt t="12238" x="2808288" y="4068763"/>
          <p14:tracePt t="12255" x="2789238" y="4068763"/>
          <p14:tracePt t="12271" x="2768600" y="4075113"/>
          <p14:tracePt t="12288" x="2762250" y="4075113"/>
          <p14:tracePt t="13250" x="2768600" y="4062413"/>
          <p14:tracePt t="13258" x="2782888" y="4062413"/>
          <p14:tracePt t="13266" x="2795588" y="4056063"/>
          <p14:tracePt t="13274" x="2820988" y="4043363"/>
          <p14:tracePt t="13287" x="2847975" y="4030663"/>
          <p14:tracePt t="13304" x="2873375" y="4010025"/>
          <p14:tracePt t="13321" x="2906713" y="3990975"/>
          <p14:tracePt t="13337" x="2938463" y="3970338"/>
          <p14:tracePt t="13355" x="2965450" y="3951288"/>
          <p14:tracePt t="13371" x="2978150" y="3932238"/>
          <p14:tracePt t="13387" x="2997200" y="3905250"/>
          <p14:tracePt t="13404" x="3011488" y="3886200"/>
          <p14:tracePt t="13421" x="3024188" y="3867150"/>
          <p14:tracePt t="13438" x="3043238" y="3827463"/>
          <p14:tracePt t="13454" x="3055938" y="3794125"/>
          <p14:tracePt t="13471" x="3089275" y="3756025"/>
          <p14:tracePt t="13488" x="3108325" y="3709988"/>
          <p14:tracePt t="13504" x="3122613" y="3683000"/>
          <p14:tracePt t="13521" x="3148013" y="3657600"/>
          <p14:tracePt t="13537" x="3194050" y="3611563"/>
          <p14:tracePt t="13554" x="3225800" y="3579813"/>
          <p14:tracePt t="13571" x="3252788" y="3546475"/>
          <p14:tracePt t="13587" x="3265488" y="3527425"/>
          <p14:tracePt t="13604" x="3278188" y="3506788"/>
          <p14:tracePt t="13621" x="3292475" y="3487738"/>
          <p14:tracePt t="13637" x="3298825" y="3475038"/>
          <p14:tracePt t="13654" x="3305175" y="3454400"/>
          <p14:tracePt t="13671" x="3311525" y="3429000"/>
          <p14:tracePt t="13687" x="3311525" y="3403600"/>
          <p14:tracePt t="13704" x="3311525" y="3376613"/>
          <p14:tracePt t="13720" x="3305175" y="3363913"/>
          <p14:tracePt t="13737" x="3298825" y="3344863"/>
          <p14:tracePt t="13754" x="3298825" y="3336925"/>
          <p14:tracePt t="13794" x="3292475" y="3336925"/>
          <p14:tracePt t="13898" x="3284538" y="3336925"/>
          <p14:tracePt t="13922" x="3284538" y="3330575"/>
          <p14:tracePt t="16290" x="3278188" y="3330575"/>
          <p14:tracePt t="16298" x="3271838" y="3330575"/>
          <p14:tracePt t="16306" x="3240088" y="3344863"/>
          <p14:tracePt t="16320" x="3175000" y="3344863"/>
          <p14:tracePt t="16336" x="3122613" y="3351213"/>
          <p14:tracePt t="16353" x="3005138" y="3363913"/>
          <p14:tracePt t="16370" x="2932113" y="3370263"/>
          <p14:tracePt t="16386" x="2867025" y="3376613"/>
          <p14:tracePt t="16403" x="2835275" y="3376613"/>
          <p14:tracePt t="16420" x="2801938" y="3382963"/>
          <p14:tracePt t="16436" x="2789238" y="3382963"/>
          <p14:tracePt t="16453" x="2782888" y="3382963"/>
          <p14:tracePt t="16469" x="2776538" y="3382963"/>
          <p14:tracePt t="16714" x="2782888" y="3382963"/>
          <p14:tracePt t="16721" x="2795588" y="3382963"/>
          <p14:tracePt t="16730" x="2835275" y="3382963"/>
          <p14:tracePt t="16739" x="2854325" y="3382963"/>
          <p14:tracePt t="16753" x="2900363" y="3382963"/>
          <p14:tracePt t="16769" x="2959100" y="3382963"/>
          <p14:tracePt t="16787" x="2984500" y="3382963"/>
          <p14:tracePt t="16803" x="3005138" y="3382963"/>
          <p14:tracePt t="16820" x="3011488" y="3382963"/>
          <p14:tracePt t="17242" x="3017838" y="3376613"/>
          <p14:tracePt t="17257" x="3036888" y="3370263"/>
          <p14:tracePt t="17265" x="3049588" y="3363913"/>
          <p14:tracePt t="17272" x="3095625" y="3357563"/>
          <p14:tracePt t="17286" x="3135313" y="3351213"/>
          <p14:tracePt t="17303" x="3200400" y="3336925"/>
          <p14:tracePt t="17319" x="3246438" y="3336925"/>
          <p14:tracePt t="17336" x="3271838" y="3330575"/>
          <p14:tracePt t="17352" x="3278188" y="3324225"/>
          <p14:tracePt t="17369" x="3284538" y="3324225"/>
          <p14:tracePt t="17386" x="3292475" y="3324225"/>
          <p14:tracePt t="17403" x="3298825" y="3324225"/>
          <p14:tracePt t="17419" x="3305175" y="3317875"/>
          <p14:tracePt t="17436" x="3317875" y="3317875"/>
          <p14:tracePt t="17452" x="3330575" y="3305175"/>
          <p14:tracePt t="17469" x="3363913" y="3298825"/>
          <p14:tracePt t="17486" x="3403600" y="3292475"/>
          <p14:tracePt t="17502" x="3468688" y="3278188"/>
          <p14:tracePt t="17519" x="3546475" y="3265488"/>
          <p14:tracePt t="17536" x="3624263" y="3259138"/>
          <p14:tracePt t="17552" x="3703638" y="3252788"/>
          <p14:tracePt t="17569" x="3802063" y="3246438"/>
          <p14:tracePt t="17586" x="3879850" y="3240088"/>
          <p14:tracePt t="17602" x="3938588" y="3240088"/>
          <p14:tracePt t="17619" x="4010025" y="3240088"/>
          <p14:tracePt t="17636" x="4102100" y="3233738"/>
          <p14:tracePt t="17652" x="4192588" y="3225800"/>
          <p14:tracePt t="17669" x="4271963" y="3219450"/>
          <p14:tracePt t="17686" x="4356100" y="3206750"/>
          <p14:tracePt t="17702" x="4421188" y="3200400"/>
          <p14:tracePt t="17719" x="4487863" y="3187700"/>
          <p14:tracePt t="17736" x="4559300" y="3167063"/>
          <p14:tracePt t="17752" x="4630738" y="3141663"/>
          <p14:tracePt t="17769" x="4722813" y="3116263"/>
          <p14:tracePt t="17786" x="4754563" y="3095625"/>
          <p14:tracePt t="17802" x="4775200" y="3089275"/>
          <p14:tracePt t="17819" x="4787900" y="3082925"/>
          <p14:tracePt t="17836" x="4794250" y="3082925"/>
          <p14:tracePt t="18201" x="4787900" y="3082925"/>
          <p14:tracePt t="18241" x="4781550" y="3082925"/>
          <p14:tracePt t="18257" x="4775200" y="3082925"/>
          <p14:tracePt t="18281" x="4760913" y="3082925"/>
          <p14:tracePt t="18289" x="4754563" y="3082925"/>
          <p14:tracePt t="18290" x="4748213" y="3089275"/>
          <p14:tracePt t="18302" x="4722813" y="3089275"/>
          <p14:tracePt t="18319" x="4689475" y="3089275"/>
          <p14:tracePt t="18336" x="4643438" y="3089275"/>
          <p14:tracePt t="18352" x="4605338" y="3089275"/>
          <p14:tracePt t="18369" x="4572000" y="3095625"/>
          <p14:tracePt t="18385" x="4552950" y="3095625"/>
          <p14:tracePt t="18402" x="4546600" y="3095625"/>
          <p14:tracePt t="18537" x="4546600" y="3089275"/>
          <p14:tracePt t="18545" x="4546600" y="3082925"/>
          <p14:tracePt t="18561" x="4559300" y="3070225"/>
          <p14:tracePt t="18569" x="4565650" y="3070225"/>
          <p14:tracePt t="18585" x="4572000" y="3063875"/>
          <p14:tracePt t="18602" x="4584700" y="3049588"/>
          <p14:tracePt t="18602" x="4597400" y="3036888"/>
          <p14:tracePt t="18619" x="4611688" y="3030538"/>
          <p14:tracePt t="18635" x="4624388" y="3017838"/>
          <p14:tracePt t="18652" x="4637088" y="3011488"/>
          <p14:tracePt t="18669" x="4643438" y="2997200"/>
          <p14:tracePt t="18685" x="4664075" y="2984500"/>
          <p14:tracePt t="18702" x="4683125" y="2965450"/>
          <p14:tracePt t="18719" x="4702175" y="2946400"/>
          <p14:tracePt t="18735" x="4729163" y="2932113"/>
          <p14:tracePt t="18752" x="4754563" y="2913063"/>
          <p14:tracePt t="18769" x="4794250" y="2894013"/>
          <p14:tracePt t="18785" x="4819650" y="2879725"/>
          <p14:tracePt t="18802" x="4840288" y="2873375"/>
          <p14:tracePt t="18819" x="4846638" y="2867025"/>
          <p14:tracePt t="18835" x="4865688" y="2860675"/>
          <p14:tracePt t="18852" x="4878388" y="2854325"/>
          <p14:tracePt t="18869" x="4892675" y="2847975"/>
          <p14:tracePt t="18885" x="4918075" y="2841625"/>
          <p14:tracePt t="18902" x="4951413" y="2820988"/>
          <p14:tracePt t="18918" x="4989513" y="2808288"/>
          <p14:tracePt t="18935" x="5022850" y="2801938"/>
          <p14:tracePt t="18952" x="5041900" y="2795588"/>
          <p14:tracePt t="18968" x="5054600" y="2789238"/>
          <p14:tracePt t="18986" x="5062538" y="2789238"/>
          <p14:tracePt t="19002" x="5068888" y="2789238"/>
          <p14:tracePt t="19018" x="5075238" y="2789238"/>
          <p14:tracePt t="19035" x="5081588" y="2789238"/>
          <p14:tracePt t="19052" x="5087938" y="2782888"/>
          <p14:tracePt t="19068" x="5094288" y="2782888"/>
          <p14:tracePt t="19085" x="5100638" y="2782888"/>
          <p14:tracePt t="19121" x="5106988" y="2782888"/>
          <p14:tracePt t="19137" x="5113338" y="2782888"/>
          <p14:tracePt t="19153" x="5121275" y="2782888"/>
          <p14:tracePt t="19161" x="5127625" y="2782888"/>
          <p14:tracePt t="19169" x="5140325" y="2782888"/>
          <p14:tracePt t="19185" x="5180013" y="2776538"/>
          <p14:tracePt t="19202" x="5199063" y="2768600"/>
          <p14:tracePt t="19218" x="5218113" y="2768600"/>
          <p14:tracePt t="19235" x="5232400" y="2768600"/>
          <p14:tracePt t="20529" x="5238750" y="2768600"/>
          <p14:tracePt t="20561" x="5245100" y="2768600"/>
          <p14:tracePt t="20577" x="5251450" y="2768600"/>
          <p14:tracePt t="20601" x="5257800" y="2768600"/>
          <p14:tracePt t="20617" x="5264150" y="2768600"/>
          <p14:tracePt t="20633" x="5270500" y="2768600"/>
          <p14:tracePt t="20643" x="5276850" y="2768600"/>
          <p14:tracePt t="20657" x="5283200" y="2768600"/>
          <p14:tracePt t="20673" x="5291138" y="2768600"/>
          <p14:tracePt t="20684" x="5297488" y="2768600"/>
          <p14:tracePt t="20713" x="5303838" y="2768600"/>
          <p14:tracePt t="20745" x="5310188" y="2768600"/>
          <p14:tracePt t="20793" x="5316538" y="2768600"/>
          <p14:tracePt t="20985" x="5322888" y="2768600"/>
          <p14:tracePt t="21001" x="5329238" y="2768600"/>
          <p14:tracePt t="21010" x="5341938" y="2768600"/>
          <p14:tracePt t="21017" x="5368925" y="2768600"/>
          <p14:tracePt t="21034" x="5381625" y="2768600"/>
          <p14:tracePt t="21035" x="5408613" y="2768600"/>
          <p14:tracePt t="21051" x="5446713" y="2776538"/>
          <p14:tracePt t="21068" x="5486400" y="2776538"/>
          <p14:tracePt t="21084" x="5519738" y="2776538"/>
          <p14:tracePt t="21101" x="5551488" y="2776538"/>
          <p14:tracePt t="21118" x="5591175" y="2782888"/>
          <p14:tracePt t="21134" x="5622925" y="2782888"/>
          <p14:tracePt t="21151" x="5668963" y="2782888"/>
          <p14:tracePt t="21168" x="5715000" y="2782888"/>
          <p14:tracePt t="21184" x="5761038" y="2782888"/>
          <p14:tracePt t="21201" x="5838825" y="2782888"/>
          <p14:tracePt t="21218" x="5897563" y="2782888"/>
          <p14:tracePt t="21234" x="5943600" y="2782888"/>
          <p14:tracePt t="21251" x="5989638" y="2782888"/>
          <p14:tracePt t="21268" x="6042025" y="2782888"/>
          <p14:tracePt t="21284" x="6119813" y="2782888"/>
          <p14:tracePt t="21301" x="6191250" y="2789238"/>
          <p14:tracePt t="21317" x="6264275" y="2789238"/>
          <p14:tracePt t="21334" x="6316663" y="2789238"/>
          <p14:tracePt t="21351" x="6381750" y="2795588"/>
          <p14:tracePt t="21368" x="6446838" y="2801938"/>
          <p14:tracePt t="21384" x="6499225" y="2808288"/>
          <p14:tracePt t="21401" x="6604000" y="2820988"/>
          <p14:tracePt t="21417" x="6669088" y="2835275"/>
          <p14:tracePt t="21434" x="6746875" y="2841625"/>
          <p14:tracePt t="21451" x="6811963" y="2860675"/>
          <p14:tracePt t="21468" x="6845300" y="2879725"/>
          <p14:tracePt t="21484" x="6891338" y="2887663"/>
          <p14:tracePt t="21501" x="6935788" y="2913063"/>
          <p14:tracePt t="21517" x="6969125" y="2938463"/>
          <p14:tracePt t="21534" x="7002463" y="2978150"/>
          <p14:tracePt t="21551" x="7021513" y="2997200"/>
          <p14:tracePt t="21567" x="7027863" y="3017838"/>
          <p14:tracePt t="21584" x="7040563" y="3043238"/>
          <p14:tracePt t="21601" x="7046913" y="3063875"/>
          <p14:tracePt t="21617" x="7046913" y="3076575"/>
          <p14:tracePt t="21634" x="7034213" y="3082925"/>
          <p14:tracePt t="21651" x="7034213" y="3095625"/>
          <p14:tracePt t="21667" x="7021513" y="3101975"/>
          <p14:tracePt t="21684" x="7015163" y="3116263"/>
          <p14:tracePt t="21701" x="7015163" y="3122613"/>
          <p14:tracePt t="21717" x="7015163" y="3135313"/>
          <p14:tracePt t="21734" x="7008813" y="3141663"/>
          <p14:tracePt t="21751" x="7008813" y="3148013"/>
          <p14:tracePt t="21767" x="7008813" y="3160713"/>
          <p14:tracePt t="21801" x="7015163" y="3160713"/>
          <p14:tracePt t="21801" x="7021513" y="3160713"/>
          <p14:tracePt t="21817" x="7034213" y="3160713"/>
          <p14:tracePt t="21834" x="7053263" y="3160713"/>
          <p14:tracePt t="21851" x="7080250" y="3154363"/>
          <p14:tracePt t="21867" x="7092950" y="3141663"/>
          <p14:tracePt t="21884" x="7119938" y="3135313"/>
          <p14:tracePt t="21901" x="7119938" y="3128963"/>
          <p14:tracePt t="21917" x="7132638" y="3116263"/>
          <p14:tracePt t="21934" x="7145338" y="3095625"/>
          <p14:tracePt t="21952" x="7145338" y="3082925"/>
          <p14:tracePt t="21968" x="7145338" y="3070225"/>
          <p14:tracePt t="21985" x="7145338" y="3043238"/>
          <p14:tracePt t="22002" x="7138988" y="3011488"/>
          <p14:tracePt t="22018" x="7132638" y="2984500"/>
          <p14:tracePt t="22035" x="7132638" y="2978150"/>
          <p14:tracePt t="22052" x="7119938" y="2965450"/>
          <p14:tracePt t="22068" x="7112000" y="2959100"/>
          <p14:tracePt t="22085" x="7086600" y="2952750"/>
          <p14:tracePt t="22102" x="7080250" y="2952750"/>
          <p14:tracePt t="22118" x="7067550" y="2946400"/>
          <p14:tracePt t="22135" x="7053263" y="2946400"/>
          <p14:tracePt t="22151" x="7040563" y="2946400"/>
          <p14:tracePt t="22168" x="7021513" y="2938463"/>
          <p14:tracePt t="22185" x="7015163" y="2932113"/>
          <p14:tracePt t="22202" x="7002463" y="2932113"/>
          <p14:tracePt t="22218" x="6988175" y="2932113"/>
          <p14:tracePt t="22235" x="6981825" y="2932113"/>
          <p14:tracePt t="22252" x="6969125" y="2932113"/>
          <p14:tracePt t="22268" x="6950075" y="2932113"/>
          <p14:tracePt t="22285" x="6942138" y="2932113"/>
          <p14:tracePt t="22302" x="6929438" y="2938463"/>
          <p14:tracePt t="22318" x="6910388" y="2952750"/>
          <p14:tracePt t="22335" x="6883400" y="2971800"/>
          <p14:tracePt t="22351" x="6864350" y="2990850"/>
          <p14:tracePt t="22368" x="6858000" y="3005138"/>
          <p14:tracePt t="22385" x="6851650" y="3017838"/>
          <p14:tracePt t="22402" x="6851650" y="3030538"/>
          <p14:tracePt t="22418" x="6851650" y="3043238"/>
          <p14:tracePt t="22435" x="6851650" y="3049588"/>
          <p14:tracePt t="22452" x="6858000" y="3063875"/>
          <p14:tracePt t="22468" x="6864350" y="3070225"/>
          <p14:tracePt t="22485" x="6870700" y="3082925"/>
          <p14:tracePt t="22502" x="6891338" y="3095625"/>
          <p14:tracePt t="22518" x="6910388" y="3108325"/>
          <p14:tracePt t="22535" x="6935788" y="3116263"/>
          <p14:tracePt t="22551" x="6935788" y="3122613"/>
          <p14:tracePt t="22568" x="6950075" y="3135313"/>
          <p14:tracePt t="22585" x="6962775" y="3135313"/>
          <p14:tracePt t="22601" x="6969125" y="3135313"/>
          <p14:tracePt t="22650" x="6975475" y="3135313"/>
          <p14:tracePt t="22666" x="6975475" y="3128963"/>
          <p14:tracePt t="22674" x="6981825" y="3128963"/>
          <p14:tracePt t="22685" x="6988175" y="3128963"/>
          <p14:tracePt t="22685" x="6994525" y="3122613"/>
          <p14:tracePt t="22701" x="7002463" y="3122613"/>
          <p14:tracePt t="22738" x="7008813" y="3122613"/>
          <p14:tracePt t="22751" x="7008813" y="3116263"/>
          <p14:tracePt t="23058" x="7002463" y="3116263"/>
          <p14:tracePt t="23146" x="6994525" y="3116263"/>
          <p14:tracePt t="23194" x="6988175" y="3116263"/>
          <p14:tracePt t="23202" x="6988175" y="3122613"/>
          <p14:tracePt t="23218" x="6981825" y="3122613"/>
          <p14:tracePt t="23218" x="6969125" y="3128963"/>
          <p14:tracePt t="23235" x="6962775" y="3141663"/>
          <p14:tracePt t="23251" x="6942138" y="3141663"/>
          <p14:tracePt t="23268" x="6916738" y="3167063"/>
          <p14:tracePt t="23284" x="6877050" y="3187700"/>
          <p14:tracePt t="23301" x="6832600" y="3206750"/>
          <p14:tracePt t="23318" x="6740525" y="3265488"/>
          <p14:tracePt t="23334" x="6669088" y="3305175"/>
          <p14:tracePt t="23351" x="6564313" y="3351213"/>
          <p14:tracePt t="23368" x="6465888" y="3409950"/>
          <p14:tracePt t="23384" x="6342063" y="3462338"/>
          <p14:tracePt t="23401" x="6197600" y="3513138"/>
          <p14:tracePt t="23418" x="6002338" y="3565525"/>
          <p14:tracePt t="23434" x="5865813" y="3592513"/>
          <p14:tracePt t="23451" x="5727700" y="3611563"/>
          <p14:tracePt t="23468" x="5591175" y="3617913"/>
          <p14:tracePt t="23484" x="5453063" y="3644900"/>
          <p14:tracePt t="23502" x="5297488" y="3657600"/>
          <p14:tracePt t="23518" x="5159375" y="3670300"/>
          <p14:tracePt t="23535" x="4995863" y="3670300"/>
          <p14:tracePt t="23552" x="4826000" y="3676650"/>
          <p14:tracePt t="23568" x="4664075" y="3676650"/>
          <p14:tracePt t="23584" x="4494213" y="3676650"/>
          <p14:tracePt t="23601" x="4330700" y="3676650"/>
          <p14:tracePt t="23618" x="4068763" y="3676650"/>
          <p14:tracePt t="23634" x="3905250" y="3676650"/>
          <p14:tracePt t="23651" x="3775075" y="3676650"/>
          <p14:tracePt t="23668" x="3598863" y="3676650"/>
          <p14:tracePt t="23684" x="3462338" y="3676650"/>
          <p14:tracePt t="23701" x="3336925" y="3676650"/>
          <p14:tracePt t="23718" x="3206750" y="3676650"/>
          <p14:tracePt t="23734" x="3101975" y="3676650"/>
          <p14:tracePt t="23751" x="3036888" y="3676650"/>
          <p14:tracePt t="23768" x="2978150" y="3683000"/>
          <p14:tracePt t="23784" x="2952750" y="3683000"/>
          <p14:tracePt t="23801" x="2938463" y="3683000"/>
          <p14:tracePt t="23818" x="2932113" y="3683000"/>
          <p14:tracePt t="24178" x="2919413" y="3683000"/>
          <p14:tracePt t="24186" x="2900363" y="3683000"/>
          <p14:tracePt t="24194" x="2873375" y="3683000"/>
          <p14:tracePt t="24201" x="2814638" y="3683000"/>
          <p14:tracePt t="24218" x="2709863" y="3690938"/>
          <p14:tracePt t="24234" x="2625725" y="3690938"/>
          <p14:tracePt t="24251" x="2533650" y="3690938"/>
          <p14:tracePt t="24267" x="2449513" y="3690938"/>
          <p14:tracePt t="24284" x="2363788" y="3690938"/>
          <p14:tracePt t="24301" x="2305050" y="3690938"/>
          <p14:tracePt t="24317" x="2260600" y="3690938"/>
          <p14:tracePt t="24334" x="2227263" y="3690938"/>
          <p14:tracePt t="24351" x="2193925" y="3690938"/>
          <p14:tracePt t="24367" x="2155825" y="3690938"/>
          <p14:tracePt t="24384" x="2116138" y="3690938"/>
          <p14:tracePt t="24401" x="2082800" y="3690938"/>
          <p14:tracePt t="24417" x="2051050" y="3690938"/>
          <p14:tracePt t="24417" x="2044700" y="3690938"/>
          <p14:tracePt t="24434" x="2017713" y="3690938"/>
          <p14:tracePt t="24451" x="2011363" y="3690938"/>
          <p14:tracePt t="24467" x="2005013" y="3690938"/>
          <p14:tracePt t="24738" x="2011363" y="3690938"/>
          <p14:tracePt t="24746" x="2017713" y="3690938"/>
          <p14:tracePt t="24754" x="2024063" y="3690938"/>
          <p14:tracePt t="24767" x="2038350" y="3683000"/>
          <p14:tracePt t="24768" x="2063750" y="3683000"/>
          <p14:tracePt t="24784" x="2090738" y="3676650"/>
          <p14:tracePt t="24801" x="2116138" y="3670300"/>
          <p14:tracePt t="24817" x="2128838" y="3670300"/>
          <p14:tracePt t="24834" x="2149475" y="3670300"/>
          <p14:tracePt t="24850" x="2168525" y="3670300"/>
          <p14:tracePt t="24867" x="2174875" y="3663950"/>
          <p14:tracePt t="24884" x="2181225" y="3663950"/>
          <p14:tracePt t="24901" x="2187575" y="3663950"/>
          <p14:tracePt t="24917" x="2193925" y="3663950"/>
          <p14:tracePt t="24978" x="2201863" y="3663950"/>
          <p14:tracePt t="24986" x="2208213" y="3663950"/>
          <p14:tracePt t="25002" x="2214563" y="3663950"/>
          <p14:tracePt t="25018" x="2220913" y="3663950"/>
          <p14:tracePt t="25019" x="2233613" y="3663950"/>
          <p14:tracePt t="25058" x="2239963" y="3663950"/>
          <p14:tracePt t="25106" x="2246313" y="3663950"/>
          <p14:tracePt t="25170" x="2252663" y="3663950"/>
          <p14:tracePt t="25186" x="2260600" y="3663950"/>
          <p14:tracePt t="25202" x="2266950" y="3663950"/>
          <p14:tracePt t="25242" x="2273300" y="3663950"/>
          <p14:tracePt t="25282" x="2279650" y="3663950"/>
          <p14:tracePt t="25298" x="2286000" y="3663950"/>
          <p14:tracePt t="25322" x="2292350" y="3657600"/>
          <p14:tracePt t="25338" x="2298700" y="3657600"/>
          <p14:tracePt t="25362" x="2305050" y="3657600"/>
          <p14:tracePt t="25378" x="2311400" y="3657600"/>
          <p14:tracePt t="25610" x="2305050" y="3657600"/>
          <p14:tracePt t="25794" x="2325688" y="3657600"/>
          <p14:tracePt t="25802" x="2338388" y="3657600"/>
          <p14:tracePt t="25810" x="2351088" y="3657600"/>
          <p14:tracePt t="25817" x="2390775" y="3657600"/>
          <p14:tracePt t="25834" x="2436813" y="3657600"/>
          <p14:tracePt t="25850" x="2474913" y="3657600"/>
          <p14:tracePt t="25867" x="2520950" y="3657600"/>
          <p14:tracePt t="25884" x="2554288" y="3657600"/>
          <p14:tracePt t="25900" x="2592388" y="3657600"/>
          <p14:tracePt t="25917" x="2632075" y="3657600"/>
          <p14:tracePt t="25933" x="2678113" y="3657600"/>
          <p14:tracePt t="25950" x="2749550" y="3657600"/>
          <p14:tracePt t="25967" x="2827338" y="3657600"/>
          <p14:tracePt t="25983" x="2900363" y="3657600"/>
          <p14:tracePt t="26000" x="2971800" y="3657600"/>
          <p14:tracePt t="26017" x="3017838" y="3657600"/>
          <p14:tracePt t="26034" x="3036888" y="3657600"/>
          <p14:tracePt t="26338" x="3030538" y="3657600"/>
          <p14:tracePt t="26343" x="3024188" y="3657600"/>
          <p14:tracePt t="26350" x="2984500" y="3657600"/>
          <p14:tracePt t="26367" x="2906713" y="3657600"/>
          <p14:tracePt t="26384" x="2808288" y="3657600"/>
          <p14:tracePt t="26400" x="2690813" y="3657600"/>
          <p14:tracePt t="26417" x="2566988" y="3657600"/>
          <p14:tracePt t="26433" x="2443163" y="3638550"/>
          <p14:tracePt t="26433" x="2384425" y="3638550"/>
          <p14:tracePt t="26450" x="2279650" y="3617913"/>
          <p14:tracePt t="26466" x="2174875" y="3605213"/>
          <p14:tracePt t="26483" x="2076450" y="3573463"/>
          <p14:tracePt t="26500" x="1985963" y="3559175"/>
          <p14:tracePt t="26517" x="1912938" y="3559175"/>
          <p14:tracePt t="26533" x="1868488" y="3559175"/>
          <p14:tracePt t="26550" x="1809750" y="3559175"/>
          <p14:tracePt t="26566" x="1782763" y="3559175"/>
          <p14:tracePt t="26583" x="1776413" y="3559175"/>
          <p14:tracePt t="26786" x="1770063" y="3559175"/>
          <p14:tracePt t="26794" x="1763713" y="3565525"/>
          <p14:tracePt t="26805" x="1757363" y="3565525"/>
          <p14:tracePt t="26817" x="1751013" y="3573463"/>
          <p14:tracePt t="26833" x="1744663" y="3573463"/>
          <p14:tracePt t="26938" x="1744663" y="3559175"/>
          <p14:tracePt t="26946" x="1744663" y="3552825"/>
          <p14:tracePt t="26954" x="1744663" y="3540125"/>
          <p14:tracePt t="26962" x="1744663" y="3527425"/>
          <p14:tracePt t="26970" x="1717675" y="3500438"/>
          <p14:tracePt t="26983" x="1692275" y="3454400"/>
          <p14:tracePt t="27000" x="1646238" y="3422650"/>
          <p14:tracePt t="27016" x="1606550" y="3403600"/>
          <p14:tracePt t="27033" x="1541463" y="3395663"/>
          <p14:tracePt t="27033" x="1516063" y="3395663"/>
          <p14:tracePt t="27050" x="1455738" y="3395663"/>
          <p14:tracePt t="27066" x="1411288" y="3395663"/>
          <p14:tracePt t="27083" x="1358900" y="3395663"/>
          <p14:tracePt t="27100" x="1319213" y="3395663"/>
          <p14:tracePt t="27116" x="1279525" y="3395663"/>
          <p14:tracePt t="27133" x="1254125" y="3395663"/>
          <p14:tracePt t="27150" x="1227138" y="3395663"/>
          <p14:tracePt t="27166" x="1201738" y="3395663"/>
          <p14:tracePt t="27183" x="1168400" y="3395663"/>
          <p14:tracePt t="27200" x="1149350" y="3409950"/>
          <p14:tracePt t="27216" x="1109663" y="3422650"/>
          <p14:tracePt t="27233" x="1090613" y="3429000"/>
          <p14:tracePt t="27250" x="1065213" y="3448050"/>
          <p14:tracePt t="27266" x="1050925" y="3454400"/>
          <p14:tracePt t="27283" x="1038225" y="3468688"/>
          <p14:tracePt t="27300" x="1038225" y="3487738"/>
          <p14:tracePt t="27316" x="1038225" y="3500438"/>
          <p14:tracePt t="27333" x="1038225" y="3521075"/>
          <p14:tracePt t="27350" x="1071563" y="3546475"/>
          <p14:tracePt t="27366" x="1090613" y="3565525"/>
          <p14:tracePt t="27383" x="1117600" y="3573463"/>
          <p14:tracePt t="27400" x="1143000" y="3586163"/>
          <p14:tracePt t="27416" x="1195388" y="3592513"/>
          <p14:tracePt t="27433" x="1266825" y="3598863"/>
          <p14:tracePt t="27449" x="1365250" y="3605213"/>
          <p14:tracePt t="27466" x="1436688" y="3605213"/>
          <p14:tracePt t="27483" x="1489075" y="3605213"/>
          <p14:tracePt t="27500" x="1528763" y="3605213"/>
          <p14:tracePt t="27516" x="1554163" y="3605213"/>
          <p14:tracePt t="27533" x="1574800" y="3605213"/>
          <p14:tracePt t="27549" x="1587500" y="3605213"/>
          <p14:tracePt t="27566" x="1606550" y="3592513"/>
          <p14:tracePt t="27583" x="1619250" y="3586163"/>
          <p14:tracePt t="27599" x="1625600" y="3579813"/>
          <p14:tracePt t="27786" x="1633538" y="3579813"/>
          <p14:tracePt t="27802" x="1646238" y="3579813"/>
          <p14:tracePt t="27802" x="1652588" y="3579813"/>
          <p14:tracePt t="27816" x="1665288" y="3579813"/>
          <p14:tracePt t="27833" x="1684338" y="3579813"/>
          <p14:tracePt t="27849" x="1711325" y="3579813"/>
          <p14:tracePt t="27866" x="1744663" y="3579813"/>
          <p14:tracePt t="27883" x="1789113" y="3586163"/>
          <p14:tracePt t="27899" x="1847850" y="3586163"/>
          <p14:tracePt t="27916" x="1912938" y="3586163"/>
          <p14:tracePt t="27933" x="2011363" y="3586163"/>
          <p14:tracePt t="27949" x="2128838" y="3592513"/>
          <p14:tracePt t="27966" x="2266950" y="3605213"/>
          <p14:tracePt t="27982" x="2430463" y="3605213"/>
          <p14:tracePt t="28000" x="2619375" y="3611563"/>
          <p14:tracePt t="28016" x="2820988" y="3611563"/>
          <p14:tracePt t="28033" x="3036888" y="3611563"/>
          <p14:tracePt t="28049" x="3324225" y="3611563"/>
          <p14:tracePt t="28066" x="3494088" y="3611563"/>
          <p14:tracePt t="28083" x="3670300" y="3611563"/>
          <p14:tracePt t="28099" x="3840163" y="3598863"/>
          <p14:tracePt t="28116" x="4022725" y="3592513"/>
          <p14:tracePt t="28133" x="4179888" y="3586163"/>
          <p14:tracePt t="28149" x="4343400" y="3579813"/>
          <p14:tracePt t="28166" x="4479925" y="3565525"/>
          <p14:tracePt t="28182" x="4624388" y="3546475"/>
          <p14:tracePt t="28199" x="4741863" y="3533775"/>
          <p14:tracePt t="28216" x="4865688" y="3506788"/>
          <p14:tracePt t="28233" x="4951413" y="3487738"/>
          <p14:tracePt t="28249" x="5094288" y="3448050"/>
          <p14:tracePt t="28266" x="5218113" y="3422650"/>
          <p14:tracePt t="28282" x="5335588" y="3382963"/>
          <p14:tracePt t="28299" x="5467350" y="3324225"/>
          <p14:tracePt t="28316" x="5584825" y="3278188"/>
          <p14:tracePt t="28332" x="5695950" y="3225800"/>
          <p14:tracePt t="28349" x="5819775" y="3181350"/>
          <p14:tracePt t="28366" x="5937250" y="3135313"/>
          <p14:tracePt t="28382" x="6048375" y="3082925"/>
          <p14:tracePt t="28399" x="6159500" y="3024188"/>
          <p14:tracePt t="28416" x="6230938" y="2990850"/>
          <p14:tracePt t="28433" x="6270625" y="2965450"/>
          <p14:tracePt t="28449" x="6308725" y="2932113"/>
          <p14:tracePt t="28449" x="6323013" y="2925763"/>
          <p14:tracePt t="28466" x="6335713" y="2913063"/>
          <p14:tracePt t="28482" x="6342063" y="2906713"/>
          <p14:tracePt t="28499" x="6348413" y="2900363"/>
          <p14:tracePt t="28516" x="6354763" y="2879725"/>
          <p14:tracePt t="28532" x="6361113" y="2860675"/>
          <p14:tracePt t="28549" x="6361113" y="2827338"/>
          <p14:tracePt t="28566" x="6361113" y="2795588"/>
          <p14:tracePt t="28582" x="6361113" y="2762250"/>
          <p14:tracePt t="28599" x="6361113" y="2730500"/>
          <p14:tracePt t="28616" x="6367463" y="2703513"/>
          <p14:tracePt t="28632" x="6367463" y="2690813"/>
          <p14:tracePt t="28649" x="6367463" y="2684463"/>
          <p14:tracePt t="28746" x="6361113" y="2690813"/>
          <p14:tracePt t="28770" x="6354763" y="2690813"/>
          <p14:tracePt t="28778" x="6348413" y="2703513"/>
          <p14:tracePt t="28786" x="6342063" y="2709863"/>
          <p14:tracePt t="28799" x="6335713" y="2724150"/>
          <p14:tracePt t="28816" x="6335713" y="2730500"/>
          <p14:tracePt t="28832" x="6329363" y="2730500"/>
          <p14:tracePt t="29114" x="6335713" y="2730500"/>
          <p14:tracePt t="29122" x="6361113" y="2730500"/>
          <p14:tracePt t="29130" x="6394450" y="2730500"/>
          <p14:tracePt t="29138" x="6453188" y="2743200"/>
          <p14:tracePt t="29149" x="6530975" y="2762250"/>
          <p14:tracePt t="29165" x="6589713" y="2776538"/>
          <p14:tracePt t="29182" x="6648450" y="2801938"/>
          <p14:tracePt t="29199" x="6681788" y="2827338"/>
          <p14:tracePt t="29215" x="6700838" y="2854325"/>
          <p14:tracePt t="29232" x="6721475" y="2873375"/>
          <p14:tracePt t="29249" x="6727825" y="2906713"/>
          <p14:tracePt t="29265" x="6734175" y="2938463"/>
          <p14:tracePt t="29282" x="6740525" y="2946400"/>
          <p14:tracePt t="29338" x="6746875" y="2946400"/>
          <p14:tracePt t="29346" x="6746875" y="2952750"/>
          <p14:tracePt t="29514" x="6734175" y="2946400"/>
          <p14:tracePt t="29522" x="6721475" y="2946400"/>
          <p14:tracePt t="29530" x="6700838" y="2946400"/>
          <p14:tracePt t="29538" x="6648450" y="2946400"/>
          <p14:tracePt t="29549" x="6604000" y="2946400"/>
          <p14:tracePt t="29565" x="6530975" y="2946400"/>
          <p14:tracePt t="29582" x="6478588" y="2952750"/>
          <p14:tracePt t="29599" x="6426200" y="2965450"/>
          <p14:tracePt t="29615" x="6407150" y="2971800"/>
          <p14:tracePt t="29632" x="6375400" y="2990850"/>
          <p14:tracePt t="29649" x="6354763" y="3011488"/>
          <p14:tracePt t="29665" x="6335713" y="3043238"/>
          <p14:tracePt t="29682" x="6323013" y="3063875"/>
          <p14:tracePt t="29698" x="6316663" y="3082925"/>
          <p14:tracePt t="29715" x="6316663" y="3095625"/>
          <p14:tracePt t="29732" x="6316663" y="3101975"/>
          <p14:tracePt t="30722" x="6308725" y="3101975"/>
          <p14:tracePt t="30731" x="6296025" y="3108325"/>
          <p14:tracePt t="30739" x="6283325" y="3108325"/>
          <p14:tracePt t="30749" x="6230938" y="3116263"/>
          <p14:tracePt t="30765" x="6153150" y="3128963"/>
          <p14:tracePt t="30782" x="6054725" y="3141663"/>
          <p14:tracePt t="30798" x="5943600" y="3167063"/>
          <p14:tracePt t="30815" x="5838825" y="3187700"/>
          <p14:tracePt t="30831" x="5721350" y="3219450"/>
          <p14:tracePt t="30849" x="5616575" y="3252788"/>
          <p14:tracePt t="30865" x="5532438" y="3284538"/>
          <p14:tracePt t="30881" x="5421313" y="3336925"/>
          <p14:tracePt t="30898" x="5322888" y="3382963"/>
          <p14:tracePt t="30915" x="5224463" y="3422650"/>
          <p14:tracePt t="30932" x="5140325" y="3468688"/>
          <p14:tracePt t="30948" x="5035550" y="3506788"/>
          <p14:tracePt t="30965" x="4937125" y="3552825"/>
          <p14:tracePt t="30981" x="4794250" y="3592513"/>
          <p14:tracePt t="30998" x="4683125" y="3624263"/>
          <p14:tracePt t="31015" x="4559300" y="3651250"/>
          <p14:tracePt t="31032" x="4435475" y="3663950"/>
          <p14:tracePt t="31048" x="4303713" y="3676650"/>
          <p14:tracePt t="31065" x="4154488" y="3676650"/>
          <p14:tracePt t="31081" x="3963988" y="3690938"/>
          <p14:tracePt t="31098" x="3833813" y="3697288"/>
          <p14:tracePt t="31115" x="3716338" y="3703638"/>
          <p14:tracePt t="31131" x="3598863" y="3703638"/>
          <p14:tracePt t="31148" x="3481388" y="3703638"/>
          <p14:tracePt t="31165" x="3363913" y="3703638"/>
          <p14:tracePt t="31181" x="3240088" y="3709988"/>
          <p14:tracePt t="31198" x="3116263" y="3709988"/>
          <p14:tracePt t="31215" x="3005138" y="3716338"/>
          <p14:tracePt t="31231" x="2906713" y="3716338"/>
          <p14:tracePt t="31248" x="2801938" y="3722688"/>
          <p14:tracePt t="31265" x="2709863" y="3735388"/>
          <p14:tracePt t="31281" x="2598738" y="3762375"/>
          <p14:tracePt t="31298" x="2540000" y="3781425"/>
          <p14:tracePt t="31314" x="2501900" y="3787775"/>
          <p14:tracePt t="31331" x="2474913" y="3802063"/>
          <p14:tracePt t="31348" x="2443163" y="3808413"/>
          <p14:tracePt t="31365" x="2430463" y="3814763"/>
          <p14:tracePt t="31381" x="2422525" y="3814763"/>
          <p14:tracePt t="34186" x="2416175" y="3814763"/>
          <p14:tracePt t="34194" x="2409825" y="3821113"/>
          <p14:tracePt t="34202" x="2397125" y="3821113"/>
          <p14:tracePt t="34209" x="2378075" y="3827463"/>
          <p14:tracePt t="34218" x="2351088" y="3833813"/>
          <p14:tracePt t="34230" x="2305050" y="3852863"/>
          <p14:tracePt t="34247" x="2246313" y="3873500"/>
          <p14:tracePt t="34263" x="2181225" y="3892550"/>
          <p14:tracePt t="34280" x="2122488" y="3898900"/>
          <p14:tracePt t="34297" x="2082800" y="3905250"/>
          <p14:tracePt t="34313" x="2017713" y="3919538"/>
          <p14:tracePt t="34330" x="1973263" y="3919538"/>
          <p14:tracePt t="34347" x="1920875" y="3932238"/>
          <p14:tracePt t="34363" x="1874838" y="3932238"/>
          <p14:tracePt t="34380" x="1816100" y="3932238"/>
          <p14:tracePt t="34397" x="1763713" y="3932238"/>
          <p14:tracePt t="34413" x="1711325" y="3932238"/>
          <p14:tracePt t="34430" x="1652588" y="3932238"/>
          <p14:tracePt t="34447" x="1600200" y="3932238"/>
          <p14:tracePt t="34463" x="1535113" y="3932238"/>
          <p14:tracePt t="34480" x="1482725" y="3932238"/>
          <p14:tracePt t="34497" x="1436688" y="3932238"/>
          <p14:tracePt t="34513" x="1371600" y="3932238"/>
          <p14:tracePt t="34530" x="1338263" y="3932238"/>
          <p14:tracePt t="34547" x="1306513" y="3932238"/>
          <p14:tracePt t="34563" x="1293813" y="3932238"/>
          <p14:tracePt t="34580" x="1287463" y="3932238"/>
          <p14:tracePt t="34818" x="1287463" y="3925888"/>
          <p14:tracePt t="34833" x="1293813" y="3919538"/>
          <p14:tracePt t="34841" x="1306513" y="3919538"/>
          <p14:tracePt t="34849" x="1319213" y="3905250"/>
          <p14:tracePt t="34865" x="1331913" y="3898900"/>
          <p14:tracePt t="34873" x="1346200" y="3886200"/>
          <p14:tracePt t="34881" x="1365250" y="3873500"/>
          <p14:tracePt t="34897" x="1371600" y="3852863"/>
          <p14:tracePt t="34913" x="1371600" y="3802063"/>
          <p14:tracePt t="34930" x="1352550" y="3762375"/>
          <p14:tracePt t="34947" x="1331913" y="3729038"/>
          <p14:tracePt t="34963" x="1312863" y="3703638"/>
          <p14:tracePt t="34980" x="1293813" y="3683000"/>
          <p14:tracePt t="34996" x="1266825" y="3670300"/>
          <p14:tracePt t="35013" x="1247775" y="3663950"/>
          <p14:tracePt t="35030" x="1241425" y="3663950"/>
          <p14:tracePt t="35046" x="1227138" y="3663950"/>
          <p14:tracePt t="35063" x="1201738" y="3663950"/>
          <p14:tracePt t="35080" x="1176338" y="3663950"/>
          <p14:tracePt t="35096" x="1155700" y="3663950"/>
          <p14:tracePt t="35113" x="1117600" y="3676650"/>
          <p14:tracePt t="35130" x="1084263" y="3697288"/>
          <p14:tracePt t="35146" x="1065213" y="3716338"/>
          <p14:tracePt t="35163" x="1031875" y="3741738"/>
          <p14:tracePt t="35180" x="1019175" y="3781425"/>
          <p14:tracePt t="35196" x="1012825" y="3802063"/>
          <p14:tracePt t="35213" x="1006475" y="3821113"/>
          <p14:tracePt t="35230" x="1006475" y="3833813"/>
          <p14:tracePt t="35246" x="1006475" y="3846513"/>
          <p14:tracePt t="35263" x="1019175" y="3867150"/>
          <p14:tracePt t="35280" x="1044575" y="3886200"/>
          <p14:tracePt t="35296" x="1065213" y="3905250"/>
          <p14:tracePt t="35313" x="1096963" y="3911600"/>
          <p14:tracePt t="35330" x="1130300" y="3919538"/>
          <p14:tracePt t="35346" x="1162050" y="3919538"/>
          <p14:tracePt t="35363" x="1176338" y="3919538"/>
          <p14:tracePt t="35380" x="1189038" y="3919538"/>
          <p14:tracePt t="35417" x="1195388" y="3919538"/>
          <p14:tracePt t="35433" x="1201738" y="3919538"/>
          <p14:tracePt t="35446" x="1208088" y="3919538"/>
          <p14:tracePt t="35449" x="1241425" y="3919538"/>
          <p14:tracePt t="35463" x="1300163" y="3919538"/>
          <p14:tracePt t="35480" x="1397000" y="3905250"/>
          <p14:tracePt t="35496" x="1554163" y="3892550"/>
          <p14:tracePt t="35513" x="1809750" y="3886200"/>
          <p14:tracePt t="35530" x="2005013" y="3873500"/>
          <p14:tracePt t="35546" x="2208213" y="3833813"/>
          <p14:tracePt t="35563" x="2403475" y="3814763"/>
          <p14:tracePt t="35580" x="2644775" y="3794125"/>
          <p14:tracePt t="35596" x="2827338" y="3775075"/>
          <p14:tracePt t="35613" x="3005138" y="3775075"/>
          <p14:tracePt t="35630" x="3167063" y="3768725"/>
          <p14:tracePt t="35646" x="3330575" y="3756025"/>
          <p14:tracePt t="35663" x="3454400" y="3735388"/>
          <p14:tracePt t="35680" x="3586163" y="3716338"/>
          <p14:tracePt t="35696" x="3741738" y="3676650"/>
          <p14:tracePt t="35713" x="3970338" y="3657600"/>
          <p14:tracePt t="35730" x="4095750" y="3651250"/>
          <p14:tracePt t="35746" x="4186238" y="3638550"/>
          <p14:tracePt t="35763" x="4251325" y="3617913"/>
          <p14:tracePt t="35779" x="4324350" y="3605213"/>
          <p14:tracePt t="35796" x="4389438" y="3586163"/>
          <p14:tracePt t="35813" x="4448175" y="3573463"/>
          <p14:tracePt t="35829" x="4513263" y="3559175"/>
          <p14:tracePt t="35846" x="4578350" y="3546475"/>
          <p14:tracePt t="35863" x="4649788" y="3527425"/>
          <p14:tracePt t="35879" x="4729163" y="3494088"/>
          <p14:tracePt t="35896" x="4787900" y="3462338"/>
          <p14:tracePt t="35913" x="4884738" y="3409950"/>
          <p14:tracePt t="35929" x="4957763" y="3363913"/>
          <p14:tracePt t="35946" x="5048250" y="3317875"/>
          <p14:tracePt t="35963" x="5121275" y="3278188"/>
          <p14:tracePt t="35979" x="5159375" y="3240088"/>
          <p14:tracePt t="35996" x="5192713" y="3200400"/>
          <p14:tracePt t="36013" x="5218113" y="3175000"/>
          <p14:tracePt t="36029" x="5232400" y="3154363"/>
          <p14:tracePt t="36047" x="5251450" y="3128963"/>
          <p14:tracePt t="36063" x="5257800" y="3101975"/>
          <p14:tracePt t="36079" x="5264150" y="3082925"/>
          <p14:tracePt t="36096" x="5270500" y="3070225"/>
          <p14:tracePt t="36113" x="5270500" y="3055938"/>
          <p14:tracePt t="36129" x="5276850" y="3005138"/>
          <p14:tracePt t="36146" x="5283200" y="2984500"/>
          <p14:tracePt t="36163" x="5283200" y="2952750"/>
          <p14:tracePt t="36180" x="5283200" y="2919413"/>
          <p14:tracePt t="36196" x="5297488" y="2900363"/>
          <p14:tracePt t="36213" x="5303838" y="2873375"/>
          <p14:tracePt t="36229" x="5303838" y="2854325"/>
          <p14:tracePt t="36246" x="5310188" y="2835275"/>
          <p14:tracePt t="36263" x="5310188" y="2820988"/>
          <p14:tracePt t="36279" x="5310188" y="2814638"/>
          <p14:tracePt t="37393" x="5316538" y="2814638"/>
          <p14:tracePt t="37401" x="5322888" y="2820988"/>
          <p14:tracePt t="37417" x="5329238" y="2827338"/>
          <p14:tracePt t="37433" x="5341938" y="2835275"/>
          <p14:tracePt t="37441" x="5341938" y="2841625"/>
          <p14:tracePt t="37449" x="5356225" y="2847975"/>
          <p14:tracePt t="37462" x="5356225" y="2854325"/>
          <p14:tracePt t="37479" x="5362575" y="2860675"/>
          <p14:tracePt t="37537" x="5362575" y="2867025"/>
          <p14:tracePt t="37546" x="5368925" y="2867025"/>
          <p14:tracePt t="37561" x="5375275" y="2873375"/>
          <p14:tracePt t="37563" x="5381625" y="2879725"/>
          <p14:tracePt t="37579" x="5381625" y="2887663"/>
          <p14:tracePt t="37595" x="5387975" y="2887663"/>
          <p14:tracePt t="37612" x="5394325" y="2900363"/>
          <p14:tracePt t="37629" x="5394325" y="2913063"/>
          <p14:tracePt t="37645" x="5394325" y="2925763"/>
          <p14:tracePt t="37662" x="5394325" y="2938463"/>
          <p14:tracePt t="37679" x="5402263" y="2959100"/>
          <p14:tracePt t="37696" x="5402263" y="2965450"/>
          <p14:tracePt t="37729" x="5408613" y="2971800"/>
          <p14:tracePt t="37730" x="5408613" y="2978150"/>
          <p14:tracePt t="37745" x="5408613" y="2984500"/>
          <p14:tracePt t="37762" x="5408613" y="2990850"/>
          <p14:tracePt t="37779" x="5402263" y="3011488"/>
          <p14:tracePt t="37795" x="5394325" y="3024188"/>
          <p14:tracePt t="37812" x="5387975" y="3036888"/>
          <p14:tracePt t="37829" x="5381625" y="3049588"/>
          <p14:tracePt t="37845" x="5381625" y="3070225"/>
          <p14:tracePt t="37862" x="5375275" y="3082925"/>
          <p14:tracePt t="37879" x="5375275" y="3089275"/>
          <p14:tracePt t="42770" x="5375275" y="3082925"/>
          <p14:tracePt t="42778" x="5368925" y="3082925"/>
          <p14:tracePt t="42778" x="5356225" y="3095625"/>
          <p14:tracePt t="42794" x="5341938" y="3108325"/>
          <p14:tracePt t="42794" x="5291138" y="3148013"/>
          <p14:tracePt t="42811" x="5245100" y="3175000"/>
          <p14:tracePt t="42828" x="5165725" y="3213100"/>
          <p14:tracePt t="42844" x="5054600" y="3278188"/>
          <p14:tracePt t="42861" x="4937125" y="3330575"/>
          <p14:tracePt t="42878" x="4826000" y="3403600"/>
          <p14:tracePt t="42894" x="4702175" y="3475038"/>
          <p14:tracePt t="42911" x="4584700" y="3527425"/>
          <p14:tracePt t="42928" x="4467225" y="3579813"/>
          <p14:tracePt t="42944" x="4349750" y="3611563"/>
          <p14:tracePt t="42961" x="4213225" y="3663950"/>
          <p14:tracePt t="42978" x="3984625" y="3722688"/>
          <p14:tracePt t="42994" x="3827463" y="3735388"/>
          <p14:tracePt t="43011" x="3651250" y="3749675"/>
          <p14:tracePt t="43028" x="3435350" y="3749675"/>
          <p14:tracePt t="43044" x="3246438" y="3756025"/>
          <p14:tracePt t="43061" x="3070225" y="3756025"/>
          <p14:tracePt t="43078" x="2894013" y="3762375"/>
          <p14:tracePt t="43094" x="2724150" y="3762375"/>
          <p14:tracePt t="43111" x="2547938" y="3749675"/>
          <p14:tracePt t="43128" x="2390775" y="3729038"/>
          <p14:tracePt t="43144" x="2246313" y="3716338"/>
          <p14:tracePt t="43161" x="2090738" y="3703638"/>
          <p14:tracePt t="43178" x="1854200" y="3697288"/>
          <p14:tracePt t="43194" x="1730375" y="3697288"/>
          <p14:tracePt t="43211" x="1606550" y="3683000"/>
          <p14:tracePt t="43227" x="1495425" y="3644900"/>
          <p14:tracePt t="43244" x="1371600" y="3598863"/>
          <p14:tracePt t="43261" x="1235075" y="3533775"/>
          <p14:tracePt t="43278" x="1117600" y="3441700"/>
          <p14:tracePt t="43294" x="1006475" y="3376613"/>
          <p14:tracePt t="43311" x="908050" y="3311525"/>
          <p14:tracePt t="43327" x="830263" y="3246438"/>
          <p14:tracePt t="43344" x="784225" y="3187700"/>
          <p14:tracePt t="43361" x="763588" y="3154363"/>
          <p14:tracePt t="43378" x="763588" y="3108325"/>
          <p14:tracePt t="43394" x="769938" y="3070225"/>
          <p14:tracePt t="43411" x="784225" y="3036888"/>
          <p14:tracePt t="43427" x="803275" y="2990850"/>
          <p14:tracePt t="43444" x="842963" y="2952750"/>
          <p14:tracePt t="43461" x="862013" y="2932113"/>
          <p14:tracePt t="43477" x="895350" y="2900363"/>
          <p14:tracePt t="43494" x="914400" y="2887663"/>
          <p14:tracePt t="43511" x="939800" y="2867025"/>
          <p14:tracePt t="43527" x="973138" y="2867025"/>
          <p14:tracePt t="43544" x="998538" y="2867025"/>
          <p14:tracePt t="43561" x="1025525" y="2867025"/>
          <p14:tracePt t="43577" x="1050925" y="2867025"/>
          <p14:tracePt t="43594" x="1077913" y="2873375"/>
          <p14:tracePt t="43611" x="1090613" y="2879725"/>
          <p14:tracePt t="45064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74712"/>
            <a:ext cx="9135036" cy="109578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Problem Solving: Hand-Tracing - Step by Step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33488"/>
            <a:ext cx="9134475" cy="508476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Step 6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8" name="Picture 7" descr="hand_trace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870"/>
            <a:ext cx="8230760" cy="278222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pic>
        <p:nvPicPr>
          <p:cNvPr id="7" name="Picture 6" descr="hand_trace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" y="2416581"/>
            <a:ext cx="4611286" cy="2833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744" y="2416581"/>
            <a:ext cx="4142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70" x="7321550" y="3951288"/>
          <p14:tracePt t="6402" x="7321550" y="3944938"/>
          <p14:tracePt t="6410" x="7315200" y="3938588"/>
          <p14:tracePt t="6418" x="7308850" y="3932238"/>
          <p14:tracePt t="6426" x="7302500" y="3867150"/>
          <p14:tracePt t="6442" x="7275513" y="3808413"/>
          <p14:tracePt t="6459" x="7231063" y="3729038"/>
          <p14:tracePt t="6475" x="7191375" y="3670300"/>
          <p14:tracePt t="6492" x="7132638" y="3624263"/>
          <p14:tracePt t="6509" x="7086600" y="3592513"/>
          <p14:tracePt t="6525" x="7046913" y="3565525"/>
          <p14:tracePt t="6542" x="7015163" y="3552825"/>
          <p14:tracePt t="6626" x="7015163" y="3559175"/>
          <p14:tracePt t="6642" x="7015163" y="3573463"/>
          <p14:tracePt t="6650" x="7027863" y="3586163"/>
          <p14:tracePt t="6658" x="7034213" y="3592513"/>
          <p14:tracePt t="6663" x="7067550" y="3617913"/>
          <p14:tracePt t="6675" x="7086600" y="3644900"/>
          <p14:tracePt t="6692" x="7112000" y="3663950"/>
          <p14:tracePt t="6709" x="7119938" y="3663950"/>
          <p14:tracePt t="6725" x="7119938" y="3657600"/>
          <p14:tracePt t="6742" x="7119938" y="3651250"/>
          <p14:tracePt t="6759" x="7105650" y="3624263"/>
          <p14:tracePt t="6775" x="7067550" y="3579813"/>
          <p14:tracePt t="6792" x="6988175" y="3506788"/>
          <p14:tracePt t="6808" x="6923088" y="3448050"/>
          <p14:tracePt t="6825" x="6877050" y="3416300"/>
          <p14:tracePt t="6842" x="6811963" y="3389313"/>
          <p14:tracePt t="6859" x="6780213" y="3382963"/>
          <p14:tracePt t="6875" x="6773863" y="3376613"/>
          <p14:tracePt t="6892" x="6765925" y="3376613"/>
          <p14:tracePt t="7098" x="6759575" y="3376613"/>
          <p14:tracePt t="7114" x="6759575" y="3370263"/>
          <p14:tracePt t="7122" x="6759575" y="3357563"/>
          <p14:tracePt t="7142" x="6753225" y="3336925"/>
          <p14:tracePt t="7142" x="6734175" y="3317875"/>
          <p14:tracePt t="7158" x="6707188" y="3284538"/>
          <p14:tracePt t="7175" x="6669088" y="3240088"/>
          <p14:tracePt t="7192" x="6635750" y="3213100"/>
          <p14:tracePt t="7208" x="6616700" y="3200400"/>
          <p14:tracePt t="7225" x="6610350" y="3194050"/>
          <p14:tracePt t="7242" x="6596063" y="3187700"/>
          <p14:tracePt t="7258" x="6589713" y="3187700"/>
          <p14:tracePt t="7298" x="6583363" y="3187700"/>
          <p14:tracePt t="7802" x="6583363" y="3181350"/>
          <p14:tracePt t="7810" x="6583363" y="3175000"/>
          <p14:tracePt t="7825" x="6583363" y="3167063"/>
          <p14:tracePt t="7825" x="6583363" y="3154363"/>
          <p14:tracePt t="7842" x="6583363" y="3122613"/>
          <p14:tracePt t="7858" x="6577013" y="3089275"/>
          <p14:tracePt t="7875" x="6564313" y="3055938"/>
          <p14:tracePt t="7891" x="6551613" y="3036888"/>
          <p14:tracePt t="7908" x="6537325" y="3036888"/>
          <p14:tracePt t="7925" x="6530975" y="3036888"/>
          <p14:tracePt t="7970" x="6524625" y="3036888"/>
          <p14:tracePt t="8186" x="6524625" y="3043238"/>
          <p14:tracePt t="8198" x="6530975" y="3055938"/>
          <p14:tracePt t="8202" x="6545263" y="3063875"/>
          <p14:tracePt t="8210" x="6577013" y="3089275"/>
          <p14:tracePt t="8225" x="6642100" y="3128963"/>
          <p14:tracePt t="8241" x="6765925" y="3175000"/>
          <p14:tracePt t="8258" x="6845300" y="3200400"/>
          <p14:tracePt t="8275" x="6950075" y="3233738"/>
          <p14:tracePt t="8291" x="7040563" y="3259138"/>
          <p14:tracePt t="8308" x="7138988" y="3284538"/>
          <p14:tracePt t="8325" x="7231063" y="3317875"/>
          <p14:tracePt t="8341" x="7281863" y="3351213"/>
          <p14:tracePt t="8358" x="7315200" y="3382963"/>
          <p14:tracePt t="8374" x="7327900" y="3409950"/>
          <p14:tracePt t="8391" x="7354888" y="3441700"/>
          <p14:tracePt t="8408" x="7367588" y="3494088"/>
          <p14:tracePt t="8424" x="7373938" y="3540125"/>
          <p14:tracePt t="8441" x="7386638" y="3579813"/>
          <p14:tracePt t="8458" x="7392988" y="3586163"/>
          <p14:tracePt t="8570" x="7392988" y="3579813"/>
          <p14:tracePt t="8574" x="7392988" y="3573463"/>
          <p14:tracePt t="8591" x="7392988" y="3559175"/>
          <p14:tracePt t="8591" x="7386638" y="3540125"/>
          <p14:tracePt t="8608" x="7373938" y="3521075"/>
          <p14:tracePt t="8624" x="7367588" y="3500438"/>
          <p14:tracePt t="8641" x="7334250" y="3475038"/>
          <p14:tracePt t="8658" x="7289800" y="3454400"/>
          <p14:tracePt t="8674" x="7250113" y="3448050"/>
          <p14:tracePt t="8692" x="7204075" y="3448050"/>
          <p14:tracePt t="8709" x="7151688" y="3448050"/>
          <p14:tracePt t="8725" x="7092950" y="3448050"/>
          <p14:tracePt t="8741" x="7046913" y="3468688"/>
          <p14:tracePt t="8758" x="6988175" y="3481388"/>
          <p14:tracePt t="8775" x="6916738" y="3506788"/>
          <p14:tracePt t="8791" x="6845300" y="3527425"/>
          <p14:tracePt t="8808" x="6773863" y="3552825"/>
          <p14:tracePt t="8824" x="6707188" y="3573463"/>
          <p14:tracePt t="8841" x="6675438" y="3586163"/>
          <p14:tracePt t="8858" x="6662738" y="3598863"/>
          <p14:tracePt t="9850" x="6654800" y="3598863"/>
          <p14:tracePt t="9867" x="6629400" y="3617913"/>
          <p14:tracePt t="9868" x="6616700" y="3624263"/>
          <p14:tracePt t="9874" x="6564313" y="3683000"/>
          <p14:tracePt t="9891" x="6505575" y="3741738"/>
          <p14:tracePt t="9907" x="6419850" y="3808413"/>
          <p14:tracePt t="9924" x="6361113" y="3867150"/>
          <p14:tracePt t="9941" x="6283325" y="3925888"/>
          <p14:tracePt t="9957" x="6197600" y="3997325"/>
          <p14:tracePt t="9974" x="6107113" y="4049713"/>
          <p14:tracePt t="9991" x="6002338" y="4114800"/>
          <p14:tracePt t="10007" x="5903913" y="4167188"/>
          <p14:tracePt t="10024" x="5832475" y="4206875"/>
          <p14:tracePt t="10041" x="5734050" y="4238625"/>
          <p14:tracePt t="10057" x="5597525" y="4251325"/>
          <p14:tracePt t="10074" x="5499100" y="4251325"/>
          <p14:tracePt t="10091" x="5414963" y="4238625"/>
          <p14:tracePt t="10107" x="5349875" y="4225925"/>
          <p14:tracePt t="10124" x="5297488" y="4206875"/>
          <p14:tracePt t="10140" x="5232400" y="4167188"/>
          <p14:tracePt t="10157" x="5199063" y="4114800"/>
          <p14:tracePt t="10174" x="5173663" y="4043363"/>
          <p14:tracePt t="10190" x="5153025" y="3978275"/>
          <p14:tracePt t="10207" x="5153025" y="3925888"/>
          <p14:tracePt t="10224" x="5173663" y="3892550"/>
          <p14:tracePt t="10240" x="5192713" y="3846513"/>
          <p14:tracePt t="10257" x="5245100" y="3808413"/>
          <p14:tracePt t="10274" x="5264150" y="3787775"/>
          <p14:tracePt t="10291" x="5276850" y="3775075"/>
          <p14:tracePt t="10307" x="5297488" y="3762375"/>
          <p14:tracePt t="10324" x="5316538" y="3741738"/>
          <p14:tracePt t="10340" x="5341938" y="3722688"/>
          <p14:tracePt t="10357" x="5356225" y="3703638"/>
          <p14:tracePt t="10374" x="5375275" y="3676650"/>
          <p14:tracePt t="10390" x="5381625" y="3657600"/>
          <p14:tracePt t="10407" x="5394325" y="3632200"/>
          <p14:tracePt t="10424" x="5394325" y="3611563"/>
          <p14:tracePt t="10440" x="5387975" y="3598863"/>
          <p14:tracePt t="10457" x="5387975" y="3586163"/>
          <p14:tracePt t="10474" x="5387975" y="3565525"/>
          <p14:tracePt t="10491" x="5394325" y="3559175"/>
          <p14:tracePt t="11875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74712"/>
            <a:ext cx="9135036" cy="109578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Problem Solving: Hand-Tracing - Step by Step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33488"/>
            <a:ext cx="9134475" cy="508476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Step 7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Picture 4" descr="hand_trace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1657036"/>
            <a:ext cx="8127714" cy="3220172"/>
          </a:xfrm>
          <a:prstGeom prst="rect">
            <a:avLst/>
          </a:prstGeom>
        </p:spPr>
      </p:pic>
      <p:pic>
        <p:nvPicPr>
          <p:cNvPr id="6" name="Picture 5" descr="hand_trace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2416581"/>
            <a:ext cx="4611286" cy="28337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744" y="2416581"/>
            <a:ext cx="41422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60"/>
    </mc:Choice>
    <mc:Fallback>
      <p:transition spd="slow" advTm="26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022" x="6035675" y="3729038"/>
          <p14:tracePt t="6102" x="6035675" y="3722688"/>
          <p14:tracePt t="6110" x="6035675" y="3716338"/>
          <p14:tracePt t="6118" x="6035675" y="3703638"/>
          <p14:tracePt t="6128" x="6015038" y="3670300"/>
          <p14:tracePt t="6150" x="5995988" y="3617913"/>
          <p14:tracePt t="6161" x="5949950" y="3565525"/>
          <p14:tracePt t="6182" x="5891213" y="3506788"/>
          <p14:tracePt t="6194" x="5799138" y="3462338"/>
          <p14:tracePt t="6214" x="5721350" y="3429000"/>
          <p14:tracePt t="6230" x="5630863" y="3409950"/>
          <p14:tracePt t="6246" x="5570538" y="3409950"/>
          <p14:tracePt t="6262" x="5532438" y="3409950"/>
          <p14:tracePt t="6278" x="5519738" y="3409950"/>
          <p14:tracePt t="6311" x="5511800" y="3409950"/>
          <p14:tracePt t="6662" x="5480050" y="3409950"/>
          <p14:tracePt t="6670" x="5427663" y="3409950"/>
          <p14:tracePt t="6678" x="5375275" y="3409950"/>
          <p14:tracePt t="6686" x="5232400" y="3416300"/>
          <p14:tracePt t="6698" x="5100638" y="3416300"/>
          <p14:tracePt t="6712" x="4989513" y="3429000"/>
          <p14:tracePt t="6728" x="4884738" y="3441700"/>
          <p14:tracePt t="6745" x="4787900" y="3481388"/>
          <p14:tracePt t="6762" x="4670425" y="3521075"/>
          <p14:tracePt t="6778" x="4559300" y="3586163"/>
          <p14:tracePt t="6795" x="4435475" y="3638550"/>
          <p14:tracePt t="6812" x="4297363" y="3670300"/>
          <p14:tracePt t="6828" x="4179888" y="3703638"/>
          <p14:tracePt t="6845" x="4075113" y="3729038"/>
          <p14:tracePt t="6862" x="3957638" y="3775075"/>
          <p14:tracePt t="6879" x="3898900" y="3802063"/>
          <p14:tracePt t="6895" x="3833813" y="3827463"/>
          <p14:tracePt t="6912" x="3756025" y="3867150"/>
          <p14:tracePt t="6929" x="3670300" y="3905250"/>
          <p14:tracePt t="6945" x="3598863" y="3951288"/>
          <p14:tracePt t="6962" x="3533775" y="3984625"/>
          <p14:tracePt t="6979" x="3487738" y="4010025"/>
          <p14:tracePt t="6995" x="3448050" y="4030663"/>
          <p14:tracePt t="7012" x="3422650" y="4043363"/>
          <p14:tracePt t="7029" x="3403600" y="4068763"/>
          <p14:tracePt t="7045" x="3382963" y="4089400"/>
          <p14:tracePt t="7062" x="3351213" y="4108450"/>
          <p14:tracePt t="7079" x="3324225" y="4127500"/>
          <p14:tracePt t="7096" x="3284538" y="4140200"/>
          <p14:tracePt t="7112" x="3259138" y="4167188"/>
          <p14:tracePt t="7129" x="3233738" y="4186238"/>
          <p14:tracePt t="7146" x="3187700" y="4206875"/>
          <p14:tracePt t="7162" x="3148013" y="4225925"/>
          <p14:tracePt t="7179" x="3076575" y="4225925"/>
          <p14:tracePt t="7196" x="3030538" y="4225925"/>
          <p14:tracePt t="7212" x="2978150" y="4225925"/>
          <p14:tracePt t="7229" x="2932113" y="4225925"/>
          <p14:tracePt t="7246" x="2887663" y="4219575"/>
          <p14:tracePt t="7263" x="2860675" y="4206875"/>
          <p14:tracePt t="7279" x="2827338" y="4192588"/>
          <p14:tracePt t="7296" x="2801938" y="4186238"/>
          <p14:tracePt t="7312" x="2782888" y="4179888"/>
          <p14:tracePt t="7329" x="2776538" y="4173538"/>
          <p14:tracePt t="7346" x="2762250" y="4173538"/>
          <p14:tracePt t="7363" x="2755900" y="4160838"/>
          <p14:tracePt t="7379" x="2743200" y="4148138"/>
          <p14:tracePt t="7396" x="2736850" y="4140200"/>
          <p14:tracePt t="7413" x="2724150" y="4133850"/>
          <p14:tracePt t="8030" x="2730500" y="4133850"/>
          <p14:tracePt t="8038" x="2736850" y="4133850"/>
          <p14:tracePt t="8046" x="2743200" y="4133850"/>
          <p14:tracePt t="8064" x="2755900" y="4133850"/>
          <p14:tracePt t="8064" x="2768600" y="4133850"/>
          <p14:tracePt t="8080" x="2782888" y="4133850"/>
          <p14:tracePt t="8118" x="2789238" y="4133850"/>
          <p14:tracePt t="8142" x="2795588" y="4133850"/>
          <p14:tracePt t="8151" x="2801938" y="4133850"/>
          <p14:tracePt t="8166" x="2808288" y="4133850"/>
          <p14:tracePt t="8174" x="2814638" y="4133850"/>
          <p14:tracePt t="8182" x="2827338" y="4133850"/>
          <p14:tracePt t="8197" x="2854325" y="4133850"/>
          <p14:tracePt t="8214" x="2873375" y="4133850"/>
          <p14:tracePt t="8231" x="2887663" y="4133850"/>
          <p14:tracePt t="8247" x="2900363" y="4133850"/>
          <p14:tracePt t="8264" x="2906713" y="4133850"/>
          <p14:tracePt t="8280" x="2913063" y="4133850"/>
          <p14:tracePt t="8358" x="2919413" y="4133850"/>
          <p14:tracePt t="8382" x="2925763" y="4133850"/>
          <p14:tracePt t="8390" x="2932113" y="4133850"/>
          <p14:tracePt t="8398" x="2938463" y="4133850"/>
          <p14:tracePt t="8406" x="2946400" y="4133850"/>
          <p14:tracePt t="8414" x="2971800" y="4140200"/>
          <p14:tracePt t="8431" x="2990850" y="4140200"/>
          <p14:tracePt t="8447" x="3005138" y="4140200"/>
          <p14:tracePt t="8494" x="3011488" y="4140200"/>
          <p14:tracePt t="8510" x="3024188" y="4140200"/>
          <p14:tracePt t="8518" x="3030538" y="4140200"/>
          <p14:tracePt t="8526" x="3036888" y="4140200"/>
          <p14:tracePt t="8534" x="3063875" y="4140200"/>
          <p14:tracePt t="8548" x="3076575" y="4140200"/>
          <p14:tracePt t="8564" x="3082925" y="4140200"/>
          <p14:tracePt t="8694" x="3095625" y="4140200"/>
          <p14:tracePt t="8702" x="3108325" y="4140200"/>
          <p14:tracePt t="8710" x="3128963" y="4140200"/>
          <p14:tracePt t="8715" x="3181350" y="4140200"/>
          <p14:tracePt t="8731" x="3252788" y="4140200"/>
          <p14:tracePt t="8748" x="3336925" y="4140200"/>
          <p14:tracePt t="8764" x="3441700" y="4140200"/>
          <p14:tracePt t="8781" x="3540125" y="4140200"/>
          <p14:tracePt t="8798" x="3703638" y="4127500"/>
          <p14:tracePt t="8815" x="3802063" y="4127500"/>
          <p14:tracePt t="8831" x="3925888" y="4121150"/>
          <p14:tracePt t="8848" x="4056063" y="4121150"/>
          <p14:tracePt t="8865" x="4179888" y="4121150"/>
          <p14:tracePt t="8882" x="4291013" y="4121150"/>
          <p14:tracePt t="8898" x="4395788" y="4121150"/>
          <p14:tracePt t="8915" x="4500563" y="4121150"/>
          <p14:tracePt t="8931" x="4584700" y="4121150"/>
          <p14:tracePt t="8948" x="4676775" y="4121150"/>
          <p14:tracePt t="8965" x="4775200" y="4108450"/>
          <p14:tracePt t="8982" x="4852988" y="4102100"/>
          <p14:tracePt t="8982" x="4899025" y="4102100"/>
          <p14:tracePt t="8998" x="4964113" y="4095750"/>
          <p14:tracePt t="9015" x="5029200" y="4089400"/>
          <p14:tracePt t="9032" x="5075238" y="4089400"/>
          <p14:tracePt t="9048" x="5106988" y="4068763"/>
          <p14:tracePt t="9065" x="5113338" y="4068763"/>
          <p14:tracePt t="9082" x="5121275" y="4068763"/>
          <p14:tracePt t="9310" x="5113338" y="4068763"/>
          <p14:tracePt t="9327" x="5106988" y="4068763"/>
          <p14:tracePt t="9334" x="5100638" y="4068763"/>
          <p14:tracePt t="9338" x="5094288" y="4068763"/>
          <p14:tracePt t="9349" x="5062538" y="4075113"/>
          <p14:tracePt t="9365" x="5003800" y="4089400"/>
          <p14:tracePt t="9365" x="4970463" y="4089400"/>
          <p14:tracePt t="9382" x="4924425" y="4089400"/>
          <p14:tracePt t="9399" x="4918075" y="4089400"/>
          <p14:tracePt t="9462" x="4918075" y="4081463"/>
          <p14:tracePt t="9478" x="4918075" y="4075113"/>
          <p14:tracePt t="9482" x="4924425" y="4062413"/>
          <p14:tracePt t="9482" x="4951413" y="4030663"/>
          <p14:tracePt t="9499" x="4970463" y="3978275"/>
          <p14:tracePt t="9516" x="5010150" y="3919538"/>
          <p14:tracePt t="9532" x="5054600" y="3846513"/>
          <p14:tracePt t="9549" x="5094288" y="3781425"/>
          <p14:tracePt t="9566" x="5153025" y="3703638"/>
          <p14:tracePt t="9582" x="5173663" y="3663950"/>
          <p14:tracePt t="9599" x="5192713" y="3651250"/>
          <p14:tracePt t="9616" x="5199063" y="3632200"/>
          <p14:tracePt t="9632" x="5199063" y="3624263"/>
          <p14:tracePt t="9649" x="5224463" y="3617913"/>
          <p14:tracePt t="9666" x="5238750" y="3605213"/>
          <p14:tracePt t="9682" x="5270500" y="3598863"/>
          <p14:tracePt t="9699" x="5303838" y="3586163"/>
          <p14:tracePt t="9716" x="5335588" y="3579813"/>
          <p14:tracePt t="9733" x="5362575" y="3559175"/>
          <p14:tracePt t="9749" x="5387975" y="3552825"/>
          <p14:tracePt t="9766" x="5408613" y="3533775"/>
          <p14:tracePt t="9783" x="5414963" y="3533775"/>
          <p14:tracePt t="9799" x="5427663" y="3533775"/>
          <p14:tracePt t="9838" x="5434013" y="3533775"/>
          <p14:tracePt t="9854" x="5440363" y="3533775"/>
          <p14:tracePt t="9862" x="5446713" y="3533775"/>
          <p14:tracePt t="9866" x="5461000" y="3533775"/>
          <p14:tracePt t="9883" x="5473700" y="3533775"/>
          <p14:tracePt t="9899" x="5499100" y="3533775"/>
          <p14:tracePt t="9916" x="5538788" y="3533775"/>
          <p14:tracePt t="9933" x="5570538" y="3533775"/>
          <p14:tracePt t="9950" x="5603875" y="3533775"/>
          <p14:tracePt t="9966" x="5610225" y="3527425"/>
          <p14:tracePt t="10182" x="5603875" y="3527425"/>
          <p14:tracePt t="10190" x="5597525" y="3527425"/>
          <p14:tracePt t="10200" x="5591175" y="3527425"/>
          <p14:tracePt t="10200" x="5584825" y="3527425"/>
          <p14:tracePt t="10217" x="5578475" y="3533775"/>
          <p14:tracePt t="10233" x="5570538" y="3533775"/>
          <p14:tracePt t="10250" x="5551488" y="3540125"/>
          <p14:tracePt t="10267" x="5538788" y="3540125"/>
          <p14:tracePt t="10283" x="5511800" y="3540125"/>
          <p14:tracePt t="10300" x="5499100" y="3540125"/>
          <p14:tracePt t="10317" x="5486400" y="3540125"/>
          <p14:tracePt t="10333" x="5473700" y="3540125"/>
          <p14:tracePt t="10390" x="5467350" y="3540125"/>
          <p14:tracePt t="10398" x="5461000" y="3540125"/>
          <p14:tracePt t="10414" x="5453063" y="3540125"/>
          <p14:tracePt t="10438" x="5440363" y="3540125"/>
          <p14:tracePt t="10462" x="5434013" y="3540125"/>
          <p14:tracePt t="10494" x="5427663" y="3540125"/>
          <p14:tracePt t="10534" x="5427663" y="3533775"/>
          <p14:tracePt t="10790" x="5434013" y="3533775"/>
          <p14:tracePt t="10798" x="5440363" y="3540125"/>
          <p14:tracePt t="10814" x="5446713" y="3540125"/>
          <p14:tracePt t="10830" x="5453063" y="3540125"/>
          <p14:tracePt t="10838" x="5461000" y="3540125"/>
          <p14:tracePt t="10854" x="5467350" y="3540125"/>
          <p14:tracePt t="10870" x="5473700" y="3540125"/>
          <p14:tracePt t="10878" x="5480050" y="3546475"/>
          <p14:tracePt t="10886" x="5486400" y="3546475"/>
          <p14:tracePt t="10901" x="5492750" y="3546475"/>
          <p14:tracePt t="10918" x="5511800" y="3546475"/>
          <p14:tracePt t="10934" x="5519738" y="3546475"/>
          <p14:tracePt t="10951" x="5526088" y="3546475"/>
          <p14:tracePt t="10968" x="5532438" y="3546475"/>
          <p14:tracePt t="10984" x="5538788" y="3546475"/>
          <p14:tracePt t="11030" x="5545138" y="3546475"/>
          <p14:tracePt t="11054" x="5551488" y="3546475"/>
          <p14:tracePt t="11078" x="5557838" y="3546475"/>
          <p14:tracePt t="11102" x="5557838" y="3552825"/>
          <p14:tracePt t="11113" x="5564188" y="3552825"/>
          <p14:tracePt t="11126" x="5564188" y="3546475"/>
          <p14:tracePt t="11134" x="5570538" y="3546475"/>
          <p14:tracePt t="11166" x="5578475" y="3546475"/>
          <p14:tracePt t="11174" x="5584825" y="3546475"/>
          <p14:tracePt t="11206" x="5591175" y="3546475"/>
          <p14:tracePt t="11230" x="5597525" y="3546475"/>
          <p14:tracePt t="11414" x="5603875" y="3546475"/>
          <p14:tracePt t="11446" x="5610225" y="3546475"/>
          <p14:tracePt t="11710" x="5616575" y="3546475"/>
          <p14:tracePt t="11726" x="5630863" y="3546475"/>
          <p14:tracePt t="11742" x="5643563" y="3552825"/>
          <p14:tracePt t="11750" x="5675313" y="3565525"/>
          <p14:tracePt t="11758" x="5708650" y="3573463"/>
          <p14:tracePt t="11766" x="5754688" y="3592513"/>
          <p14:tracePt t="11774" x="5845175" y="3624263"/>
          <p14:tracePt t="11786" x="5976938" y="3644900"/>
          <p14:tracePt t="11802" x="6119813" y="3683000"/>
          <p14:tracePt t="11819" x="6264275" y="3703638"/>
          <p14:tracePt t="11836" x="6375400" y="3703638"/>
          <p14:tracePt t="11852" x="6472238" y="3703638"/>
          <p14:tracePt t="11869" x="6551613" y="3709988"/>
          <p14:tracePt t="11886" x="6669088" y="3716338"/>
          <p14:tracePt t="11902" x="6746875" y="3722688"/>
          <p14:tracePt t="11919" x="6832600" y="3735388"/>
          <p14:tracePt t="11936" x="6910388" y="3749675"/>
          <p14:tracePt t="11952" x="7002463" y="3768725"/>
          <p14:tracePt t="11969" x="7086600" y="3787775"/>
          <p14:tracePt t="11986" x="7158038" y="3808413"/>
          <p14:tracePt t="12002" x="7223125" y="3821113"/>
          <p14:tracePt t="12019" x="7281863" y="3840163"/>
          <p14:tracePt t="12036" x="7315200" y="3852863"/>
          <p14:tracePt t="12053" x="7327900" y="3873500"/>
          <p14:tracePt t="12069" x="7334250" y="3873500"/>
          <p14:tracePt t="12126" x="7334250" y="3879850"/>
          <p14:tracePt t="12134" x="7327900" y="3886200"/>
          <p14:tracePt t="12147" x="7321550" y="3892550"/>
          <p14:tracePt t="12147" x="7321550" y="3898900"/>
          <p14:tracePt t="12153" x="7321550" y="3911600"/>
          <p14:tracePt t="12169" x="7321550" y="3919538"/>
          <p14:tracePt t="12186" x="7315200" y="3919538"/>
          <p14:tracePt t="12203" x="7315200" y="3925888"/>
          <p14:tracePt t="12219" x="7315200" y="3932238"/>
          <p14:tracePt t="12382" x="7315200" y="3938588"/>
          <p14:tracePt t="12398" x="7321550" y="3938588"/>
          <p14:tracePt t="12438" x="7327900" y="3938588"/>
          <p14:tracePt t="12454" x="7334250" y="3938588"/>
          <p14:tracePt t="12462" x="7348538" y="3938588"/>
          <p14:tracePt t="12470" x="7354888" y="3938588"/>
          <p14:tracePt t="12473" x="7380288" y="3938588"/>
          <p14:tracePt t="12487" x="7399338" y="3932238"/>
          <p14:tracePt t="12503" x="7426325" y="3932238"/>
          <p14:tracePt t="12520" x="7445375" y="3919538"/>
          <p14:tracePt t="12536" x="7451725" y="3905250"/>
          <p14:tracePt t="12553" x="7459663" y="3879850"/>
          <p14:tracePt t="12570" x="7459663" y="3852863"/>
          <p14:tracePt t="12587" x="7445375" y="3821113"/>
          <p14:tracePt t="12603" x="7439025" y="3794125"/>
          <p14:tracePt t="12620" x="7413625" y="3768725"/>
          <p14:tracePt t="12637" x="7386638" y="3735388"/>
          <p14:tracePt t="12653" x="7340600" y="3683000"/>
          <p14:tracePt t="12670" x="7327900" y="3676650"/>
          <p14:tracePt t="12687" x="7321550" y="3670300"/>
          <p14:tracePt t="12703" x="7315200" y="3663950"/>
          <p14:tracePt t="12720" x="7302500" y="3657600"/>
          <p14:tracePt t="12737" x="7296150" y="3657600"/>
          <p14:tracePt t="12753" x="7281863" y="3651250"/>
          <p14:tracePt t="12770" x="7275513" y="3651250"/>
          <p14:tracePt t="12787" x="7269163" y="3651250"/>
          <p14:tracePt t="12804" x="7256463" y="3651250"/>
          <p14:tracePt t="12820" x="7250113" y="3651250"/>
          <p14:tracePt t="12837" x="7223125" y="3651250"/>
          <p14:tracePt t="12854" x="7191375" y="3651250"/>
          <p14:tracePt t="12870" x="7164388" y="3651250"/>
          <p14:tracePt t="12887" x="7151688" y="3663950"/>
          <p14:tracePt t="12904" x="7138988" y="3683000"/>
          <p14:tracePt t="12920" x="7126288" y="3709988"/>
          <p14:tracePt t="12937" x="7126288" y="3741738"/>
          <p14:tracePt t="12954" x="7126288" y="3775075"/>
          <p14:tracePt t="12970" x="7126288" y="3802063"/>
          <p14:tracePt t="12987" x="7132638" y="3821113"/>
          <p14:tracePt t="13004" x="7138988" y="3833813"/>
          <p14:tracePt t="13021" x="7164388" y="3846513"/>
          <p14:tracePt t="13037" x="7185025" y="3867150"/>
          <p14:tracePt t="13054" x="7204075" y="3873500"/>
          <p14:tracePt t="13071" x="7231063" y="3873500"/>
          <p14:tracePt t="13087" x="7262813" y="3886200"/>
          <p14:tracePt t="13104" x="7281863" y="3892550"/>
          <p14:tracePt t="13121" x="7302500" y="3898900"/>
          <p14:tracePt t="13137" x="7308850" y="3898900"/>
          <p14:tracePt t="13154" x="7315200" y="3898900"/>
          <p14:tracePt t="13198" x="7321550" y="3898900"/>
          <p14:tracePt t="13798" x="7315200" y="3898900"/>
          <p14:tracePt t="13806" x="7302500" y="3905250"/>
          <p14:tracePt t="13814" x="7243763" y="3925888"/>
          <p14:tracePt t="13822" x="7151688" y="3951288"/>
          <p14:tracePt t="13839" x="7046913" y="3978275"/>
          <p14:tracePt t="13855" x="6916738" y="4030663"/>
          <p14:tracePt t="13872" x="6765925" y="4049713"/>
          <p14:tracePt t="13888" x="6589713" y="4081463"/>
          <p14:tracePt t="13905" x="6434138" y="4102100"/>
          <p14:tracePt t="13922" x="6237288" y="4133850"/>
          <p14:tracePt t="13939" x="6061075" y="4148138"/>
          <p14:tracePt t="13955" x="5878513" y="4160838"/>
          <p14:tracePt t="13972" x="5715000" y="4167188"/>
          <p14:tracePt t="13989" x="5564188" y="4198938"/>
          <p14:tracePt t="14005" x="5362575" y="4238625"/>
          <p14:tracePt t="14022" x="5238750" y="4244975"/>
          <p14:tracePt t="14039" x="5133975" y="4244975"/>
          <p14:tracePt t="14055" x="5035550" y="4244975"/>
          <p14:tracePt t="14072" x="4937125" y="4244975"/>
          <p14:tracePt t="14089" x="4833938" y="4244975"/>
          <p14:tracePt t="14105" x="4729163" y="4251325"/>
          <p14:tracePt t="14122" x="4624388" y="4251325"/>
          <p14:tracePt t="14139" x="4513263" y="4251325"/>
          <p14:tracePt t="14156" x="4408488" y="4251325"/>
          <p14:tracePt t="14172" x="4303713" y="4251325"/>
          <p14:tracePt t="14189" x="4186238" y="4251325"/>
          <p14:tracePt t="14206" x="3990975" y="4259263"/>
          <p14:tracePt t="14223" x="3852863" y="4265613"/>
          <p14:tracePt t="14239" x="3729038" y="4265613"/>
          <p14:tracePt t="14256" x="3617913" y="4265613"/>
          <p14:tracePt t="14272" x="3513138" y="4271963"/>
          <p14:tracePt t="14289" x="3416300" y="4271963"/>
          <p14:tracePt t="14306" x="3330575" y="4271963"/>
          <p14:tracePt t="14322" x="3252788" y="4271963"/>
          <p14:tracePt t="14339" x="3160713" y="4271963"/>
          <p14:tracePt t="14356" x="3076575" y="4278313"/>
          <p14:tracePt t="14372" x="2997200" y="4278313"/>
          <p14:tracePt t="14389" x="2925763" y="4278313"/>
          <p14:tracePt t="14406" x="2814638" y="4284663"/>
          <p14:tracePt t="14423" x="2749550" y="4284663"/>
          <p14:tracePt t="14439" x="2690813" y="4284663"/>
          <p14:tracePt t="14456" x="2651125" y="4284663"/>
          <p14:tracePt t="14473" x="2613025" y="4291013"/>
          <p14:tracePt t="14489" x="2579688" y="4297363"/>
          <p14:tracePt t="14506" x="2560638" y="4297363"/>
          <p14:tracePt t="14523" x="2533650" y="4297363"/>
          <p14:tracePt t="14539" x="2508250" y="4303713"/>
          <p14:tracePt t="14556" x="2462213" y="4318000"/>
          <p14:tracePt t="14573" x="2416175" y="4318000"/>
          <p14:tracePt t="14589" x="2357438" y="4343400"/>
          <p14:tracePt t="14607" x="2338388" y="4349750"/>
          <p14:tracePt t="14623" x="2332038" y="4349750"/>
          <p14:tracePt t="14870" x="2338388" y="4349750"/>
          <p14:tracePt t="14878" x="2357438" y="4349750"/>
          <p14:tracePt t="14890" x="2370138" y="4349750"/>
          <p14:tracePt t="14891" x="2409825" y="4349750"/>
          <p14:tracePt t="14907" x="2443163" y="4356100"/>
          <p14:tracePt t="14923" x="2481263" y="4362450"/>
          <p14:tracePt t="14940" x="2508250" y="4362450"/>
          <p14:tracePt t="14957" x="2540000" y="4362450"/>
          <p14:tracePt t="14973" x="2619375" y="4368800"/>
          <p14:tracePt t="14990" x="2697163" y="4368800"/>
          <p14:tracePt t="15007" x="2801938" y="4376738"/>
          <p14:tracePt t="15023" x="2894013" y="4376738"/>
          <p14:tracePt t="15040" x="2965450" y="4383088"/>
          <p14:tracePt t="15057" x="3024188" y="4383088"/>
          <p14:tracePt t="15073" x="3055938" y="4383088"/>
          <p14:tracePt t="15090" x="3063875" y="4383088"/>
          <p14:tracePt t="15367" x="3076575" y="4383088"/>
          <p14:tracePt t="15375" x="3089275" y="4389438"/>
          <p14:tracePt t="15378" x="3148013" y="4395788"/>
          <p14:tracePt t="15392" x="3225800" y="4402138"/>
          <p14:tracePt t="15409" x="3330575" y="4408488"/>
          <p14:tracePt t="15425" x="3448050" y="4408488"/>
          <p14:tracePt t="15442" x="3559175" y="4414838"/>
          <p14:tracePt t="15458" x="3690938" y="4414838"/>
          <p14:tracePt t="15475" x="3852863" y="4448175"/>
          <p14:tracePt t="15492" x="4022725" y="4460875"/>
          <p14:tracePt t="15508" x="4238625" y="4473575"/>
          <p14:tracePt t="15525" x="4441825" y="4494213"/>
          <p14:tracePt t="15542" x="4618038" y="4500563"/>
          <p14:tracePt t="15558" x="4840288" y="4525963"/>
          <p14:tracePt t="15575" x="4976813" y="4525963"/>
          <p14:tracePt t="15592" x="5133975" y="4525963"/>
          <p14:tracePt t="15609" x="5310188" y="4525963"/>
          <p14:tracePt t="15625" x="5526088" y="4525963"/>
          <p14:tracePt t="15642" x="5727700" y="4525963"/>
          <p14:tracePt t="15659" x="5943600" y="4513263"/>
          <p14:tracePt t="15675" x="6132513" y="4513263"/>
          <p14:tracePt t="15692" x="6289675" y="4513263"/>
          <p14:tracePt t="15709" x="6419850" y="4513263"/>
          <p14:tracePt t="15725" x="6518275" y="4500563"/>
          <p14:tracePt t="15742" x="6589713" y="4479925"/>
          <p14:tracePt t="15759" x="6669088" y="4427538"/>
          <p14:tracePt t="15775" x="6713538" y="4368800"/>
          <p14:tracePt t="15792" x="6765925" y="4330700"/>
          <p14:tracePt t="15809" x="6811963" y="4284663"/>
          <p14:tracePt t="15825" x="6858000" y="4225925"/>
          <p14:tracePt t="15842" x="6897688" y="4179888"/>
          <p14:tracePt t="15859" x="6916738" y="4133850"/>
          <p14:tracePt t="15876" x="6942138" y="4089400"/>
          <p14:tracePt t="15892" x="6950075" y="4056063"/>
          <p14:tracePt t="15909" x="6962775" y="4022725"/>
          <p14:tracePt t="15926" x="6962775" y="3984625"/>
          <p14:tracePt t="15942" x="6962775" y="3925888"/>
          <p14:tracePt t="15959" x="6950075" y="3873500"/>
          <p14:tracePt t="15976" x="6935788" y="3827463"/>
          <p14:tracePt t="15992" x="6929438" y="3781425"/>
          <p14:tracePt t="16009" x="6923088" y="3749675"/>
          <p14:tracePt t="16026" x="6916738" y="3722688"/>
          <p14:tracePt t="16043" x="6910388" y="3690938"/>
          <p14:tracePt t="16059" x="6904038" y="3657600"/>
          <p14:tracePt t="16076" x="6897688" y="3638550"/>
          <p14:tracePt t="16093" x="6883400" y="3605213"/>
          <p14:tracePt t="16109" x="6877050" y="3592513"/>
          <p14:tracePt t="16126" x="6870700" y="3573463"/>
          <p14:tracePt t="16143" x="6870700" y="3552825"/>
          <p14:tracePt t="16159" x="6864350" y="3527425"/>
          <p14:tracePt t="16176" x="6851650" y="3513138"/>
          <p14:tracePt t="16193" x="6838950" y="3494088"/>
          <p14:tracePt t="16209" x="6824663" y="3475038"/>
          <p14:tracePt t="16226" x="6805613" y="3454400"/>
          <p14:tracePt t="16243" x="6792913" y="3441700"/>
          <p14:tracePt t="16259" x="6780213" y="3429000"/>
          <p14:tracePt t="16295" x="6773863" y="3429000"/>
          <p14:tracePt t="16319" x="6765925" y="3429000"/>
          <p14:tracePt t="16336" x="6759575" y="3429000"/>
          <p14:tracePt t="16351" x="6753225" y="3429000"/>
          <p14:tracePt t="16359" x="6746875" y="3422650"/>
          <p14:tracePt t="16367" x="6734175" y="3422650"/>
          <p14:tracePt t="16376" x="6721475" y="3422650"/>
          <p14:tracePt t="16655" x="6727825" y="3422650"/>
          <p14:tracePt t="16663" x="6746875" y="3429000"/>
          <p14:tracePt t="16677" x="6773863" y="3435350"/>
          <p14:tracePt t="16677" x="6845300" y="3462338"/>
          <p14:tracePt t="16694" x="6950075" y="3506788"/>
          <p14:tracePt t="16710" x="7112000" y="3586163"/>
          <p14:tracePt t="16727" x="7178675" y="3624263"/>
          <p14:tracePt t="16744" x="7231063" y="3663950"/>
          <p14:tracePt t="16760" x="7250113" y="3683000"/>
          <p14:tracePt t="16777" x="7262813" y="3703638"/>
          <p14:tracePt t="16794" x="7281863" y="3729038"/>
          <p14:tracePt t="16810" x="7296150" y="3741738"/>
          <p14:tracePt t="16827" x="7315200" y="3781425"/>
          <p14:tracePt t="16844" x="7340600" y="3827463"/>
          <p14:tracePt t="16860" x="7361238" y="3846513"/>
          <p14:tracePt t="16877" x="7373938" y="3860800"/>
          <p14:tracePt t="16894" x="7380288" y="3867150"/>
          <p14:tracePt t="17551" x="7361238" y="3860800"/>
          <p14:tracePt t="17559" x="7327900" y="3852863"/>
          <p14:tracePt t="17567" x="7296150" y="3840163"/>
          <p14:tracePt t="17575" x="7256463" y="3827463"/>
          <p14:tracePt t="17583" x="7145338" y="3808413"/>
          <p14:tracePt t="17595" x="7015163" y="3768725"/>
          <p14:tracePt t="17611" x="6897688" y="3741738"/>
          <p14:tracePt t="17628" x="6824663" y="3735388"/>
          <p14:tracePt t="17645" x="6799263" y="3735388"/>
          <p14:tracePt t="17662" x="6792913" y="3735388"/>
          <p14:tracePt t="17678" x="6773863" y="3735388"/>
          <p14:tracePt t="17695" x="6746875" y="3749675"/>
          <p14:tracePt t="17711" x="6713538" y="3762375"/>
          <p14:tracePt t="17728" x="6654800" y="3775075"/>
          <p14:tracePt t="17745" x="6604000" y="3794125"/>
          <p14:tracePt t="17762" x="6570663" y="3808413"/>
          <p14:tracePt t="17778" x="6530975" y="3827463"/>
          <p14:tracePt t="17795" x="6511925" y="3833813"/>
          <p14:tracePt t="17812" x="6511925" y="3840163"/>
          <p14:tracePt t="18583" x="6511925" y="3846513"/>
          <p14:tracePt t="18591" x="6505575" y="3879850"/>
          <p14:tracePt t="18599" x="6499225" y="3905250"/>
          <p14:tracePt t="18607" x="6492875" y="3925888"/>
          <p14:tracePt t="18613" x="6459538" y="3978275"/>
          <p14:tracePt t="18630" x="6434138" y="4022725"/>
          <p14:tracePt t="18646" x="6381750" y="4108450"/>
          <p14:tracePt t="18663" x="6348413" y="4173538"/>
          <p14:tracePt t="18680" x="6283325" y="4238625"/>
          <p14:tracePt t="18696" x="6218238" y="4310063"/>
          <p14:tracePt t="18713" x="6138863" y="4402138"/>
          <p14:tracePt t="18730" x="6054725" y="4460875"/>
          <p14:tracePt t="18746" x="5949950" y="4538663"/>
          <p14:tracePt t="18763" x="5832475" y="4611688"/>
          <p14:tracePt t="18780" x="5702300" y="4676775"/>
          <p14:tracePt t="18796" x="5570538" y="4729163"/>
          <p14:tracePt t="18813" x="5440363" y="4767263"/>
          <p14:tracePt t="18830" x="5291138" y="4806950"/>
          <p14:tracePt t="18830" x="5232400" y="4813300"/>
          <p14:tracePt t="18847" x="5081588" y="4813300"/>
          <p14:tracePt t="18863" x="4937125" y="4819650"/>
          <p14:tracePt t="18880" x="4787900" y="4840288"/>
          <p14:tracePt t="18897" x="4611688" y="4840288"/>
          <p14:tracePt t="18913" x="4441825" y="4840288"/>
          <p14:tracePt t="18930" x="4259263" y="4840288"/>
          <p14:tracePt t="18947" x="4068763" y="4840288"/>
          <p14:tracePt t="18963" x="3860800" y="4840288"/>
          <p14:tracePt t="18980" x="3657600" y="4840288"/>
          <p14:tracePt t="18997" x="3475038" y="4840288"/>
          <p14:tracePt t="19013" x="3305175" y="4840288"/>
          <p14:tracePt t="19030" x="3101975" y="4826000"/>
          <p14:tracePt t="19047" x="2997200" y="4826000"/>
          <p14:tracePt t="19063" x="2900363" y="4826000"/>
          <p14:tracePt t="19080" x="2814638" y="4826000"/>
          <p14:tracePt t="19097" x="2724150" y="4826000"/>
          <p14:tracePt t="19114" x="2644775" y="4826000"/>
          <p14:tracePt t="19130" x="2566988" y="4826000"/>
          <p14:tracePt t="19147" x="2495550" y="4826000"/>
          <p14:tracePt t="19164" x="2443163" y="4826000"/>
          <p14:tracePt t="19180" x="2390775" y="4806950"/>
          <p14:tracePt t="19197" x="2332038" y="4787900"/>
          <p14:tracePt t="19214" x="2273300" y="4775200"/>
          <p14:tracePt t="19230" x="2187575" y="4748213"/>
          <p14:tracePt t="19247" x="2109788" y="4741863"/>
          <p14:tracePt t="19264" x="2005013" y="4729163"/>
          <p14:tracePt t="19297" x="1985963" y="4729163"/>
          <p14:tracePt t="19314" x="1965325" y="4729163"/>
          <p14:tracePt t="19330" x="1952625" y="4729163"/>
          <p14:tracePt t="19347" x="1946275" y="4729163"/>
          <p14:tracePt t="19364" x="1939925" y="4729163"/>
          <p14:tracePt t="19381" x="1933575" y="4729163"/>
          <p14:tracePt t="19397" x="1912938" y="4716463"/>
          <p14:tracePt t="19414" x="1881188" y="4702175"/>
          <p14:tracePt t="19431" x="1854200" y="4683125"/>
          <p14:tracePt t="19447" x="1822450" y="4670425"/>
          <p14:tracePt t="19464" x="1795463" y="4664075"/>
          <p14:tracePt t="19481" x="1770063" y="4649788"/>
          <p14:tracePt t="19519" x="1770063" y="4643438"/>
          <p14:tracePt t="20863" x="1776413" y="4643438"/>
          <p14:tracePt t="20879" x="1782763" y="4643438"/>
          <p14:tracePt t="20895" x="1795463" y="4643438"/>
          <p14:tracePt t="20911" x="1803400" y="4643438"/>
          <p14:tracePt t="20919" x="1816100" y="4649788"/>
          <p14:tracePt t="20933" x="1822450" y="4649788"/>
          <p14:tracePt t="20933" x="1828800" y="4649788"/>
          <p14:tracePt t="20949" x="1847850" y="4649788"/>
          <p14:tracePt t="20966" x="1862138" y="4649788"/>
          <p14:tracePt t="20983" x="1868488" y="4649788"/>
          <p14:tracePt t="21000" x="1887538" y="4649788"/>
          <p14:tracePt t="21016" x="1900238" y="4649788"/>
          <p14:tracePt t="21033" x="1906588" y="4649788"/>
          <p14:tracePt t="21175" x="1912938" y="4649788"/>
          <p14:tracePt t="21182" x="1920875" y="4649788"/>
          <p14:tracePt t="21295" x="1927225" y="4649788"/>
          <p14:tracePt t="21303" x="1946275" y="4649788"/>
          <p14:tracePt t="21310" x="1965325" y="4649788"/>
          <p14:tracePt t="21325" x="1985963" y="4649788"/>
          <p14:tracePt t="21325" x="2005013" y="4656138"/>
          <p14:tracePt t="21333" x="2057400" y="4656138"/>
          <p14:tracePt t="21350" x="2122488" y="4656138"/>
          <p14:tracePt t="21367" x="2155825" y="4656138"/>
          <p14:tracePt t="21383" x="2187575" y="4656138"/>
          <p14:tracePt t="21400" x="2214563" y="4656138"/>
          <p14:tracePt t="21417" x="2252663" y="4656138"/>
          <p14:tracePt t="21433" x="2286000" y="4656138"/>
          <p14:tracePt t="21450" x="2344738" y="4656138"/>
          <p14:tracePt t="21467" x="2378075" y="4656138"/>
          <p14:tracePt t="21484" x="2409825" y="4656138"/>
          <p14:tracePt t="21500" x="2422525" y="4656138"/>
          <p14:tracePt t="22278" x="2430463" y="4656138"/>
          <p14:tracePt t="22286" x="2443163" y="4656138"/>
          <p14:tracePt t="22294" x="2455863" y="4656138"/>
          <p14:tracePt t="22302" x="2489200" y="4656138"/>
          <p14:tracePt t="22302" x="2508250" y="4664075"/>
          <p14:tracePt t="22319" x="2540000" y="4664075"/>
          <p14:tracePt t="22335" x="2566988" y="4664075"/>
          <p14:tracePt t="22352" x="2586038" y="4664075"/>
          <p14:tracePt t="22368" x="2613025" y="4664075"/>
          <p14:tracePt t="22385" x="2651125" y="4649788"/>
          <p14:tracePt t="22401" x="2703513" y="4630738"/>
          <p14:tracePt t="22418" x="2762250" y="4624388"/>
          <p14:tracePt t="22435" x="2841625" y="4618038"/>
          <p14:tracePt t="22452" x="2925763" y="4605338"/>
          <p14:tracePt t="22468" x="2984500" y="4597400"/>
          <p14:tracePt t="22485" x="3043238" y="4578350"/>
          <p14:tracePt t="22502" x="3101975" y="4559300"/>
          <p14:tracePt t="22502" x="3148013" y="4552950"/>
          <p14:tracePt t="22518" x="3271838" y="4506913"/>
          <p14:tracePt t="22535" x="3500438" y="4479925"/>
          <p14:tracePt t="22552" x="3787775" y="4473575"/>
          <p14:tracePt t="22568" x="4154488" y="4454525"/>
          <p14:tracePt t="22585" x="4525963" y="4448175"/>
          <p14:tracePt t="22602" x="4872038" y="4435475"/>
          <p14:tracePt t="22618" x="5068888" y="4408488"/>
          <p14:tracePt t="22635" x="5199063" y="4383088"/>
          <p14:tracePt t="22652" x="5276850" y="4349750"/>
          <p14:tracePt t="22669" x="5310188" y="4324350"/>
          <p14:tracePt t="22685" x="5329238" y="4291013"/>
          <p14:tracePt t="22702" x="5341938" y="4244975"/>
          <p14:tracePt t="22719" x="5341938" y="4213225"/>
          <p14:tracePt t="22735" x="5341938" y="4186238"/>
          <p14:tracePt t="22752" x="5341938" y="4154488"/>
          <p14:tracePt t="22769" x="5356225" y="4102100"/>
          <p14:tracePt t="22785" x="5381625" y="4056063"/>
          <p14:tracePt t="22802" x="5427663" y="3990975"/>
          <p14:tracePt t="22819" x="5499100" y="3919538"/>
          <p14:tracePt t="22835" x="5578475" y="3852863"/>
          <p14:tracePt t="22852" x="5681663" y="3808413"/>
          <p14:tracePt t="22869" x="5767388" y="3749675"/>
          <p14:tracePt t="22886" x="5813425" y="3709988"/>
          <p14:tracePt t="22902" x="5865813" y="3670300"/>
          <p14:tracePt t="22919" x="5865813" y="3644900"/>
          <p14:tracePt t="22936" x="5865813" y="3638550"/>
          <p14:tracePt t="22990" x="5859463" y="3638550"/>
          <p14:tracePt t="23014" x="5851525" y="3638550"/>
          <p14:tracePt t="23038" x="5845175" y="3624263"/>
          <p14:tracePt t="23046" x="5838825" y="3624263"/>
          <p14:tracePt t="23062" x="5832475" y="3624263"/>
          <p14:tracePt t="23102" x="5832475" y="3617913"/>
          <p14:tracePt t="23134" x="5832475" y="3611563"/>
          <p14:tracePt t="23142" x="5826125" y="3611563"/>
          <p14:tracePt t="23150" x="5826125" y="3605213"/>
          <p14:tracePt t="23166" x="5819775" y="3598863"/>
          <p14:tracePt t="23169" x="5813425" y="3592513"/>
          <p14:tracePt t="23186" x="5807075" y="3592513"/>
          <p14:tracePt t="23203" x="5792788" y="3592513"/>
          <p14:tracePt t="23219" x="5786438" y="3586163"/>
          <p14:tracePt t="23236" x="5780088" y="3579813"/>
          <p14:tracePt t="23253" x="5773738" y="3579813"/>
          <p14:tracePt t="23269" x="5767388" y="3579813"/>
          <p14:tracePt t="23286" x="5754688" y="3579813"/>
          <p14:tracePt t="23303" x="5715000" y="3579813"/>
          <p14:tracePt t="23319" x="5675313" y="3579813"/>
          <p14:tracePt t="23336" x="5637213" y="3579813"/>
          <p14:tracePt t="23353" x="5597525" y="3579813"/>
          <p14:tracePt t="23370" x="5557838" y="3579813"/>
          <p14:tracePt t="23386" x="5538788" y="3586163"/>
          <p14:tracePt t="23403" x="5505450" y="3592513"/>
          <p14:tracePt t="23420" x="5480050" y="3592513"/>
          <p14:tracePt t="23436" x="5440363" y="3624263"/>
          <p14:tracePt t="23453" x="5394325" y="3657600"/>
          <p14:tracePt t="23470" x="5335588" y="3716338"/>
          <p14:tracePt t="23486" x="5310188" y="3749675"/>
          <p14:tracePt t="23503" x="5283200" y="3802063"/>
          <p14:tracePt t="23520" x="5264150" y="3833813"/>
          <p14:tracePt t="23537" x="5257800" y="3879850"/>
          <p14:tracePt t="23553" x="5257800" y="3919538"/>
          <p14:tracePt t="23570" x="5283200" y="3970338"/>
          <p14:tracePt t="23586" x="5316538" y="4003675"/>
          <p14:tracePt t="23603" x="5387975" y="4049713"/>
          <p14:tracePt t="23620" x="5480050" y="4089400"/>
          <p14:tracePt t="23637" x="5564188" y="4114800"/>
          <p14:tracePt t="23653" x="5637213" y="4121150"/>
          <p14:tracePt t="23670" x="5734050" y="4114800"/>
          <p14:tracePt t="23687" x="5780088" y="4075113"/>
          <p14:tracePt t="23703" x="5819775" y="4037013"/>
          <p14:tracePt t="23720" x="5838825" y="4003675"/>
          <p14:tracePt t="23737" x="5838825" y="3970338"/>
          <p14:tracePt t="23753" x="5832475" y="3957638"/>
          <p14:tracePt t="23770" x="5826125" y="3957638"/>
          <p14:tracePt t="23787" x="5813425" y="3957638"/>
          <p14:tracePt t="23804" x="5792788" y="3957638"/>
          <p14:tracePt t="23820" x="5773738" y="3970338"/>
          <p14:tracePt t="23837" x="5754688" y="3978275"/>
          <p14:tracePt t="23854" x="5748338" y="3984625"/>
          <p14:tracePt t="25605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4869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Investment problem You put $10,000 into a bank account that earns 5 percent interest per year. How many years does it take for the account balance to be double the original investment?</a:t>
            </a:r>
          </a:p>
          <a:p>
            <a:r>
              <a:rPr lang="en-US" dirty="0" smtClean="0"/>
              <a:t>The algorithm</a:t>
            </a:r>
          </a:p>
          <a:p>
            <a:pPr lvl="1">
              <a:buNone/>
            </a:pPr>
            <a:r>
              <a:rPr lang="en-US" sz="1600" dirty="0" smtClean="0">
                <a:latin typeface="Comic Sans MS"/>
                <a:cs typeface="Comic Sans MS"/>
              </a:rPr>
              <a:t>Start with a year value of 0, a column for the interest, and a balance of $10,000. </a:t>
            </a:r>
          </a:p>
          <a:p>
            <a:pPr lvl="1">
              <a:buNone/>
            </a:pPr>
            <a:endParaRPr lang="en-US" sz="1600" dirty="0" smtClean="0">
              <a:latin typeface="Comic Sans MS"/>
              <a:cs typeface="Comic Sans MS"/>
            </a:endParaRPr>
          </a:p>
          <a:p>
            <a:pPr lvl="1">
              <a:buNone/>
            </a:pPr>
            <a:endParaRPr lang="en-US" sz="1600" dirty="0" smtClean="0">
              <a:latin typeface="Comic Sans MS"/>
              <a:cs typeface="Comic Sans MS"/>
            </a:endParaRPr>
          </a:p>
          <a:p>
            <a:pPr lvl="1">
              <a:buNone/>
            </a:pPr>
            <a:endParaRPr lang="en-US" sz="1600" dirty="0" smtClean="0">
              <a:latin typeface="Comic Sans MS"/>
              <a:cs typeface="Comic Sans MS"/>
            </a:endParaRPr>
          </a:p>
          <a:p>
            <a:pPr lvl="1">
              <a:buNone/>
            </a:pPr>
            <a:endParaRPr lang="en-US" sz="1600" dirty="0" smtClean="0">
              <a:latin typeface="Comic Sans MS"/>
              <a:cs typeface="Comic Sans MS"/>
            </a:endParaRPr>
          </a:p>
          <a:p>
            <a:pPr lvl="1">
              <a:buNone/>
            </a:pPr>
            <a:endParaRPr lang="en-US" sz="1600" dirty="0" smtClean="0">
              <a:latin typeface="Comic Sans MS"/>
              <a:cs typeface="Comic Sans MS"/>
            </a:endParaRPr>
          </a:p>
          <a:p>
            <a:pPr lvl="1">
              <a:buNone/>
            </a:pPr>
            <a:endParaRPr lang="en-US" sz="1600" dirty="0" smtClean="0">
              <a:latin typeface="Comic Sans MS"/>
              <a:cs typeface="Comic Sans MS"/>
            </a:endParaRPr>
          </a:p>
          <a:p>
            <a:pPr lvl="1">
              <a:buNone/>
            </a:pPr>
            <a:endParaRPr lang="en-US" sz="1600" dirty="0" smtClean="0">
              <a:latin typeface="Comic Sans MS"/>
              <a:cs typeface="Comic Sans MS"/>
            </a:endParaRPr>
          </a:p>
          <a:p>
            <a:pPr lvl="1">
              <a:buNone/>
            </a:pPr>
            <a:r>
              <a:rPr lang="en-US" sz="1600" dirty="0" smtClean="0">
                <a:latin typeface="Comic Sans MS"/>
                <a:cs typeface="Comic Sans MS"/>
              </a:rPr>
              <a:t>Repeat the following steps while the balance is less than $20,000.</a:t>
            </a:r>
          </a:p>
          <a:p>
            <a:pPr lvl="1">
              <a:buNone/>
            </a:pPr>
            <a:r>
              <a:rPr lang="en-US" sz="1600" dirty="0" smtClean="0">
                <a:latin typeface="Comic Sans MS"/>
                <a:cs typeface="Comic Sans MS"/>
              </a:rPr>
              <a:t>   Add 1 to the year value.</a:t>
            </a:r>
          </a:p>
          <a:p>
            <a:pPr lvl="1">
              <a:buNone/>
            </a:pPr>
            <a:r>
              <a:rPr lang="en-US" sz="1600" dirty="0" smtClean="0">
                <a:latin typeface="Comic Sans MS"/>
                <a:cs typeface="Comic Sans MS"/>
              </a:rPr>
              <a:t>   Compute the interest as balance </a:t>
            </a:r>
            <a:r>
              <a:rPr lang="en-US" sz="1600" dirty="0" err="1" smtClean="0">
                <a:latin typeface="Comic Sans MS"/>
                <a:cs typeface="Comic Sans MS"/>
              </a:rPr>
              <a:t>x</a:t>
            </a:r>
            <a:r>
              <a:rPr lang="en-US" sz="1600" dirty="0" smtClean="0">
                <a:latin typeface="Comic Sans MS"/>
                <a:cs typeface="Comic Sans MS"/>
              </a:rPr>
              <a:t> 0.05 (i.e., 5 percent interest).</a:t>
            </a:r>
          </a:p>
          <a:p>
            <a:pPr lvl="1">
              <a:buNone/>
            </a:pPr>
            <a:r>
              <a:rPr lang="en-US" sz="1600" dirty="0" smtClean="0">
                <a:latin typeface="Comic Sans MS"/>
                <a:cs typeface="Comic Sans MS"/>
              </a:rPr>
              <a:t>   Add the interest to the balance.</a:t>
            </a:r>
          </a:p>
          <a:p>
            <a:pPr lvl="1">
              <a:buNone/>
            </a:pPr>
            <a:r>
              <a:rPr lang="en-US" sz="1600" dirty="0" smtClean="0">
                <a:latin typeface="Comic Sans MS"/>
                <a:cs typeface="Comic Sans MS"/>
              </a:rPr>
              <a:t>Report the final year value as the answer.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21" y="3063974"/>
            <a:ext cx="2604099" cy="165871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33" x="4538663" y="2338388"/>
          <p14:tracePt t="8025" x="4538663" y="2332038"/>
          <p14:tracePt t="8033" x="4546600" y="2332038"/>
          <p14:tracePt t="8041" x="4591050" y="2273300"/>
          <p14:tracePt t="8065" x="4637088" y="2214563"/>
          <p14:tracePt t="8081" x="4689475" y="2162175"/>
          <p14:tracePt t="8097" x="4716463" y="2103438"/>
          <p14:tracePt t="8124" x="4767263" y="2044700"/>
          <p14:tracePt t="8129" x="4806950" y="1992313"/>
          <p14:tracePt t="8141" x="4852988" y="1933575"/>
          <p14:tracePt t="8174" x="4911725" y="1868488"/>
          <p14:tracePt t="8177" x="4957763" y="1809750"/>
          <p14:tracePt t="8191" x="5003800" y="1757363"/>
          <p14:tracePt t="8209" x="5035550" y="1717675"/>
          <p14:tracePt t="8225" x="5054600" y="1684338"/>
          <p14:tracePt t="8241" x="5081588" y="1639888"/>
          <p14:tracePt t="8265" x="5094288" y="1612900"/>
          <p14:tracePt t="8280" x="5113338" y="1593850"/>
          <p14:tracePt t="8291" x="5127625" y="1581150"/>
          <p14:tracePt t="8307" x="5127625" y="1574800"/>
          <p14:tracePt t="8324" x="5133975" y="1574800"/>
          <p14:tracePt t="8340" x="5140325" y="1560513"/>
          <p14:tracePt t="8357" x="5146675" y="1554163"/>
          <p14:tracePt t="8374" x="5153025" y="1547813"/>
          <p14:tracePt t="8391" x="5165725" y="1547813"/>
          <p14:tracePt t="8407" x="5192713" y="1528763"/>
          <p14:tracePt t="8441" x="5205413" y="1516063"/>
          <p14:tracePt t="8441" x="5238750" y="1501775"/>
          <p14:tracePt t="8457" x="5251450" y="1501775"/>
          <p14:tracePt t="8474" x="5257800" y="1489075"/>
          <p14:tracePt t="8513" x="5264150" y="1482725"/>
          <p14:tracePt t="8537" x="5276850" y="1476375"/>
          <p14:tracePt t="8553" x="5283200" y="1470025"/>
          <p14:tracePt t="8561" x="5283200" y="1463675"/>
          <p14:tracePt t="8593" x="5291138" y="1463675"/>
          <p14:tracePt t="8608" x="5297488" y="1455738"/>
          <p14:tracePt t="8610" x="5297488" y="1443038"/>
          <p14:tracePt t="8624" x="5297488" y="1436688"/>
          <p14:tracePt t="8640" x="5303838" y="1423988"/>
          <p14:tracePt t="8640" x="5303838" y="1417638"/>
          <p14:tracePt t="8657" x="5303838" y="1397000"/>
          <p14:tracePt t="8674" x="5297488" y="1390650"/>
          <p14:tracePt t="8690" x="5283200" y="1371600"/>
          <p14:tracePt t="8707" x="5257800" y="1352550"/>
          <p14:tracePt t="8724" x="5224463" y="1319213"/>
          <p14:tracePt t="8740" x="5165725" y="1300163"/>
          <p14:tracePt t="8757" x="5100638" y="1273175"/>
          <p14:tracePt t="8774" x="5048250" y="1266825"/>
          <p14:tracePt t="8790" x="5010150" y="1260475"/>
          <p14:tracePt t="8807" x="4976813" y="1260475"/>
          <p14:tracePt t="8897" x="4983163" y="1260475"/>
          <p14:tracePt t="8921" x="4989513" y="1254125"/>
          <p14:tracePt t="8929" x="4995863" y="1247775"/>
          <p14:tracePt t="8937" x="5003800" y="1247775"/>
          <p14:tracePt t="9009" x="5010150" y="1247775"/>
          <p14:tracePt t="9033" x="5022850" y="1247775"/>
          <p14:tracePt t="9049" x="5035550" y="1247775"/>
          <p14:tracePt t="9057" x="5041900" y="1247775"/>
          <p14:tracePt t="9065" x="5054600" y="1247775"/>
          <p14:tracePt t="9074" x="5075238" y="1247775"/>
          <p14:tracePt t="9090" x="5100638" y="1254125"/>
          <p14:tracePt t="9107" x="5133975" y="1254125"/>
          <p14:tracePt t="9123" x="5159375" y="1254125"/>
          <p14:tracePt t="9141" x="5186363" y="1254125"/>
          <p14:tracePt t="9157" x="5205413" y="1254125"/>
          <p14:tracePt t="9174" x="5232400" y="1254125"/>
          <p14:tracePt t="9190" x="5264150" y="1254125"/>
          <p14:tracePt t="9207" x="5297488" y="1254125"/>
          <p14:tracePt t="9224" x="5329238" y="1254125"/>
          <p14:tracePt t="9240" x="5375275" y="1247775"/>
          <p14:tracePt t="9257" x="5461000" y="1247775"/>
          <p14:tracePt t="9273" x="5538788" y="1260475"/>
          <p14:tracePt t="9290" x="5630863" y="1273175"/>
          <p14:tracePt t="9307" x="5715000" y="1273175"/>
          <p14:tracePt t="9323" x="5792788" y="1287463"/>
          <p14:tracePt t="9340" x="5851525" y="1287463"/>
          <p14:tracePt t="9357" x="5878513" y="1287463"/>
          <p14:tracePt t="9373" x="5891213" y="1287463"/>
          <p14:tracePt t="11369" x="5903913" y="1293813"/>
          <p14:tracePt t="11377" x="5918200" y="1306513"/>
          <p14:tracePt t="11382" x="5937250" y="1319213"/>
          <p14:tracePt t="11389" x="5989638" y="1352550"/>
          <p14:tracePt t="11406" x="6042025" y="1384300"/>
          <p14:tracePt t="11423" x="6094413" y="1423988"/>
          <p14:tracePt t="11439" x="6119813" y="1443038"/>
          <p14:tracePt t="11456" x="6119813" y="1455738"/>
          <p14:tracePt t="11472" x="6107113" y="1476375"/>
          <p14:tracePt t="11489" x="6088063" y="1501775"/>
          <p14:tracePt t="11506" x="6054725" y="1535113"/>
          <p14:tracePt t="11523" x="6008688" y="1560513"/>
          <p14:tracePt t="11539" x="5962650" y="1574800"/>
          <p14:tracePt t="11556" x="5897563" y="1581150"/>
          <p14:tracePt t="11573" x="5799138" y="1593850"/>
          <p14:tracePt t="11589" x="5702300" y="1600200"/>
          <p14:tracePt t="11606" x="5597525" y="1606550"/>
          <p14:tracePt t="11623" x="5453063" y="1625600"/>
          <p14:tracePt t="11639" x="5297488" y="1633538"/>
          <p14:tracePt t="11656" x="5140325" y="1639888"/>
          <p14:tracePt t="11672" x="4918075" y="1639888"/>
          <p14:tracePt t="11689" x="4760913" y="1646238"/>
          <p14:tracePt t="11706" x="4597400" y="1646238"/>
          <p14:tracePt t="11723" x="4448175" y="1646238"/>
          <p14:tracePt t="11739" x="4284663" y="1646238"/>
          <p14:tracePt t="11756" x="4127500" y="1646238"/>
          <p14:tracePt t="11772" x="3997325" y="1646238"/>
          <p14:tracePt t="11789" x="3867150" y="1646238"/>
          <p14:tracePt t="11806" x="3756025" y="1646238"/>
          <p14:tracePt t="11823" x="3651250" y="1646238"/>
          <p14:tracePt t="11839" x="3552825" y="1646238"/>
          <p14:tracePt t="11856" x="3448050" y="1646238"/>
          <p14:tracePt t="11872" x="3284538" y="1652588"/>
          <p14:tracePt t="11889" x="3167063" y="1658938"/>
          <p14:tracePt t="11906" x="3055938" y="1658938"/>
          <p14:tracePt t="11923" x="2952750" y="1665288"/>
          <p14:tracePt t="11939" x="2860675" y="1677988"/>
          <p14:tracePt t="11956" x="2782888" y="1684338"/>
          <p14:tracePt t="11972" x="2724150" y="1684338"/>
          <p14:tracePt t="11989" x="2684463" y="1692275"/>
          <p14:tracePt t="12006" x="2651125" y="1698625"/>
          <p14:tracePt t="12022" x="2638425" y="1698625"/>
          <p14:tracePt t="12185" x="2651125" y="1698625"/>
          <p14:tracePt t="12193" x="2678113" y="1698625"/>
          <p14:tracePt t="12201" x="2697163" y="1692275"/>
          <p14:tracePt t="12207" x="2768600" y="1692275"/>
          <p14:tracePt t="12222" x="2867025" y="1692275"/>
          <p14:tracePt t="12239" x="2965450" y="1684338"/>
          <p14:tracePt t="12256" x="3070225" y="1684338"/>
          <p14:tracePt t="12272" x="3225800" y="1684338"/>
          <p14:tracePt t="12289" x="3311525" y="1684338"/>
          <p14:tracePt t="12306" x="3403600" y="1684338"/>
          <p14:tracePt t="12322" x="3468688" y="1684338"/>
          <p14:tracePt t="12339" x="3552825" y="1684338"/>
          <p14:tracePt t="12355" x="3644900" y="1684338"/>
          <p14:tracePt t="12372" x="3741738" y="1684338"/>
          <p14:tracePt t="12389" x="3852863" y="1684338"/>
          <p14:tracePt t="12406" x="3970338" y="1684338"/>
          <p14:tracePt t="12422" x="4075113" y="1684338"/>
          <p14:tracePt t="12439" x="4160838" y="1684338"/>
          <p14:tracePt t="12455" x="4225925" y="1684338"/>
          <p14:tracePt t="12472" x="4291013" y="1677988"/>
          <p14:tracePt t="12489" x="4318000" y="1677988"/>
          <p14:tracePt t="12506" x="4337050" y="1677988"/>
          <p14:tracePt t="12522" x="4343400" y="1677988"/>
          <p14:tracePt t="13441" x="4356100" y="1677988"/>
          <p14:tracePt t="13449" x="4368800" y="1677988"/>
          <p14:tracePt t="13457" x="4376738" y="1677988"/>
          <p14:tracePt t="13463" x="4395788" y="1677988"/>
          <p14:tracePt t="13472" x="4421188" y="1677988"/>
          <p14:tracePt t="13488" x="4467225" y="1677988"/>
          <p14:tracePt t="13505" x="4500563" y="1677988"/>
          <p14:tracePt t="13522" x="4519613" y="1677988"/>
          <p14:tracePt t="13538" x="4532313" y="1671638"/>
          <p14:tracePt t="13555" x="4538663" y="1671638"/>
          <p14:tracePt t="13572" x="4552950" y="1665288"/>
          <p14:tracePt t="13589" x="4559300" y="1665288"/>
          <p14:tracePt t="13605" x="4572000" y="1665288"/>
          <p14:tracePt t="13622" x="4578350" y="1665288"/>
          <p14:tracePt t="13638" x="4584700" y="1665288"/>
          <p14:tracePt t="13655" x="4591050" y="1665288"/>
          <p14:tracePt t="13672" x="4597400" y="1665288"/>
          <p14:tracePt t="13688" x="4611688" y="1665288"/>
          <p14:tracePt t="13705" x="4624388" y="1665288"/>
          <p14:tracePt t="13722" x="4643438" y="1658938"/>
          <p14:tracePt t="13738" x="4649788" y="1658938"/>
          <p14:tracePt t="13755" x="4676775" y="1658938"/>
          <p14:tracePt t="13772" x="4702175" y="1658938"/>
          <p14:tracePt t="13788" x="4741863" y="1658938"/>
          <p14:tracePt t="13805" x="4781550" y="1658938"/>
          <p14:tracePt t="13822" x="4826000" y="1658938"/>
          <p14:tracePt t="13838" x="4899025" y="1658938"/>
          <p14:tracePt t="13855" x="4976813" y="1652588"/>
          <p14:tracePt t="13872" x="5054600" y="1646238"/>
          <p14:tracePt t="13888" x="5180013" y="1639888"/>
          <p14:tracePt t="13905" x="5291138" y="1633538"/>
          <p14:tracePt t="13922" x="5387975" y="1619250"/>
          <p14:tracePt t="13938" x="5480050" y="1619250"/>
          <p14:tracePt t="13955" x="5591175" y="1619250"/>
          <p14:tracePt t="13971" x="5695950" y="1619250"/>
          <p14:tracePt t="13988" x="5807075" y="1619250"/>
          <p14:tracePt t="14005" x="5918200" y="1619250"/>
          <p14:tracePt t="14021" x="6035675" y="1619250"/>
          <p14:tracePt t="14038" x="6138863" y="1619250"/>
          <p14:tracePt t="14055" x="6230938" y="1619250"/>
          <p14:tracePt t="14072" x="6335713" y="1619250"/>
          <p14:tracePt t="14088" x="6484938" y="1612900"/>
          <p14:tracePt t="14105" x="6583363" y="1612900"/>
          <p14:tracePt t="14122" x="6654800" y="1612900"/>
          <p14:tracePt t="14138" x="6721475" y="1612900"/>
          <p14:tracePt t="14155" x="6740525" y="1612900"/>
          <p14:tracePt t="14209" x="6746875" y="1612900"/>
          <p14:tracePt t="14481" x="6740525" y="1612900"/>
          <p14:tracePt t="14489" x="6734175" y="1612900"/>
          <p14:tracePt t="14497" x="6721475" y="1612900"/>
          <p14:tracePt t="14505" x="6707188" y="1619250"/>
          <p14:tracePt t="14513" x="6681788" y="1633538"/>
          <p14:tracePt t="14521" x="6642100" y="1646238"/>
          <p14:tracePt t="14538" x="6589713" y="1665288"/>
          <p14:tracePt t="14555" x="6518275" y="1692275"/>
          <p14:tracePt t="14571" x="6440488" y="1724025"/>
          <p14:tracePt t="14588" x="6335713" y="1763713"/>
          <p14:tracePt t="14605" x="6211888" y="1795463"/>
          <p14:tracePt t="14621" x="6094413" y="1822450"/>
          <p14:tracePt t="14638" x="5976938" y="1854200"/>
          <p14:tracePt t="14655" x="5832475" y="1887538"/>
          <p14:tracePt t="14671" x="5689600" y="1946275"/>
          <p14:tracePt t="14688" x="5545138" y="1979613"/>
          <p14:tracePt t="14705" x="5303838" y="2017713"/>
          <p14:tracePt t="14721" x="5133975" y="2038350"/>
          <p14:tracePt t="14738" x="4970463" y="2057400"/>
          <p14:tracePt t="14755" x="4819650" y="2070100"/>
          <p14:tracePt t="14771" x="4683125" y="2051050"/>
          <p14:tracePt t="14788" x="4532313" y="2057400"/>
          <p14:tracePt t="14804" x="4376738" y="2076450"/>
          <p14:tracePt t="14821" x="4265613" y="2082800"/>
          <p14:tracePt t="14838" x="4179888" y="2097088"/>
          <p14:tracePt t="14855" x="4108450" y="2103438"/>
          <p14:tracePt t="14871" x="4049713" y="2116138"/>
          <p14:tracePt t="14888" x="4003675" y="2116138"/>
          <p14:tracePt t="14904" x="3963988" y="2128838"/>
          <p14:tracePt t="14969" x="3957638" y="2135188"/>
          <p14:tracePt t="15041" x="3957638" y="2128838"/>
          <p14:tracePt t="15065" x="3963988" y="2128838"/>
          <p14:tracePt t="15073" x="3970338" y="2122488"/>
          <p14:tracePt t="15082" x="3990975" y="2122488"/>
          <p14:tracePt t="15089" x="4010025" y="2116138"/>
          <p14:tracePt t="15097" x="4030663" y="2109788"/>
          <p14:tracePt t="15105" x="4108450" y="2109788"/>
          <p14:tracePt t="15121" x="4148138" y="2103438"/>
          <p14:tracePt t="15138" x="4179888" y="2103438"/>
          <p14:tracePt t="15154" x="4213225" y="2103438"/>
          <p14:tracePt t="15171" x="4219575" y="2103438"/>
          <p14:tracePt t="15188" x="4232275" y="2103438"/>
          <p14:tracePt t="15204" x="4238625" y="2103438"/>
          <p14:tracePt t="15221" x="4244975" y="2103438"/>
          <p14:tracePt t="15238" x="4259263" y="2103438"/>
          <p14:tracePt t="19201" x="4244975" y="2103438"/>
          <p14:tracePt t="19208" x="4238625" y="2109788"/>
          <p14:tracePt t="19217" x="4232275" y="2109788"/>
          <p14:tracePt t="19224" x="4198938" y="2149475"/>
          <p14:tracePt t="19237" x="4140200" y="2208213"/>
          <p14:tracePt t="19253" x="4075113" y="2273300"/>
          <p14:tracePt t="19270" x="4003675" y="2338388"/>
          <p14:tracePt t="19286" x="3919538" y="2416175"/>
          <p14:tracePt t="19303" x="3827463" y="2501900"/>
          <p14:tracePt t="19319" x="3722688" y="2579688"/>
          <p14:tracePt t="19336" x="3500438" y="2724150"/>
          <p14:tracePt t="19353" x="3330575" y="2827338"/>
          <p14:tracePt t="19369" x="3187700" y="2938463"/>
          <p14:tracePt t="19386" x="3076575" y="3036888"/>
          <p14:tracePt t="19403" x="2971800" y="3128963"/>
          <p14:tracePt t="19419" x="2887663" y="3181350"/>
          <p14:tracePt t="19436" x="2776538" y="3240088"/>
          <p14:tracePt t="19453" x="2709863" y="3252788"/>
          <p14:tracePt t="19469" x="2684463" y="3271838"/>
          <p14:tracePt t="19486" x="2671763" y="3278188"/>
          <p14:tracePt t="19503" x="2671763" y="3271838"/>
          <p14:tracePt t="19519" x="2684463" y="3265488"/>
          <p14:tracePt t="19536" x="2697163" y="3265488"/>
          <p14:tracePt t="19760" x="2684463" y="3265488"/>
          <p14:tracePt t="19764" x="2671763" y="3265488"/>
          <p14:tracePt t="19771" x="2619375" y="3240088"/>
          <p14:tracePt t="19786" x="2527300" y="3206750"/>
          <p14:tracePt t="19803" x="2436813" y="3160713"/>
          <p14:tracePt t="19819" x="2378075" y="3135313"/>
          <p14:tracePt t="19836" x="2319338" y="3122613"/>
          <p14:tracePt t="19853" x="2279650" y="3116263"/>
          <p14:tracePt t="19869" x="2239963" y="3116263"/>
          <p14:tracePt t="19886" x="2201863" y="3108325"/>
          <p14:tracePt t="19903" x="2181225" y="3108325"/>
          <p14:tracePt t="19919" x="2162175" y="3095625"/>
          <p14:tracePt t="19936" x="2122488" y="3082925"/>
          <p14:tracePt t="19953" x="2070100" y="3070225"/>
          <p14:tracePt t="19969" x="2011363" y="3063875"/>
          <p14:tracePt t="19986" x="1933575" y="3030538"/>
          <p14:tracePt t="20003" x="1809750" y="3005138"/>
          <p14:tracePt t="20019" x="1698625" y="2984500"/>
          <p14:tracePt t="20036" x="1566863" y="2938463"/>
          <p14:tracePt t="20052" x="1443038" y="2932113"/>
          <p14:tracePt t="20069" x="1331913" y="2919413"/>
          <p14:tracePt t="20086" x="1241425" y="2913063"/>
          <p14:tracePt t="20103" x="1162050" y="2900363"/>
          <p14:tracePt t="20119" x="1071563" y="2879725"/>
          <p14:tracePt t="20136" x="947738" y="2867025"/>
          <p14:tracePt t="20152" x="868363" y="2847975"/>
          <p14:tracePt t="20169" x="803275" y="2820988"/>
          <p14:tracePt t="20186" x="744538" y="2814638"/>
          <p14:tracePt t="20202" x="692150" y="2814638"/>
          <p14:tracePt t="20219" x="666750" y="2814638"/>
          <p14:tracePt t="20236" x="652463" y="2814638"/>
          <p14:tracePt t="20689" x="652463" y="2820988"/>
          <p14:tracePt t="20696" x="652463" y="2835275"/>
          <p14:tracePt t="20705" x="652463" y="2854325"/>
          <p14:tracePt t="20712" x="652463" y="2906713"/>
          <p14:tracePt t="20722" x="652463" y="2932113"/>
          <p14:tracePt t="20735" x="652463" y="2978150"/>
          <p14:tracePt t="20752" x="660400" y="3024188"/>
          <p14:tracePt t="20769" x="660400" y="3043238"/>
          <p14:tracePt t="20785" x="666750" y="3063875"/>
          <p14:tracePt t="20824" x="666750" y="3070225"/>
          <p14:tracePt t="20944" x="679450" y="3076575"/>
          <p14:tracePt t="20955" x="692150" y="3076575"/>
          <p14:tracePt t="20955" x="731838" y="3076575"/>
          <p14:tracePt t="20969" x="784225" y="3076575"/>
          <p14:tracePt t="20986" x="862013" y="3082925"/>
          <p14:tracePt t="21002" x="947738" y="3089275"/>
          <p14:tracePt t="21019" x="1006475" y="3095625"/>
          <p14:tracePt t="21035" x="1058863" y="3108325"/>
          <p14:tracePt t="21052" x="1103313" y="3108325"/>
          <p14:tracePt t="21069" x="1143000" y="3108325"/>
          <p14:tracePt t="21085" x="1195388" y="3108325"/>
          <p14:tracePt t="21102" x="1241425" y="3108325"/>
          <p14:tracePt t="21119" x="1293813" y="3108325"/>
          <p14:tracePt t="21135" x="1331913" y="3108325"/>
          <p14:tracePt t="21152" x="1365250" y="3108325"/>
          <p14:tracePt t="21312" x="1371600" y="3108325"/>
          <p14:tracePt t="21328" x="1384300" y="3108325"/>
          <p14:tracePt t="21336" x="1397000" y="3101975"/>
          <p14:tracePt t="21344" x="1417638" y="3095625"/>
          <p14:tracePt t="21352" x="1476375" y="3089275"/>
          <p14:tracePt t="21369" x="1535113" y="3082925"/>
          <p14:tracePt t="21385" x="1566863" y="3082925"/>
          <p14:tracePt t="21402" x="1600200" y="3082925"/>
          <p14:tracePt t="21419" x="1612900" y="3082925"/>
          <p14:tracePt t="21904" x="1619250" y="3082925"/>
          <p14:tracePt t="21912" x="1625600" y="3082925"/>
          <p14:tracePt t="21923" x="1646238" y="3082925"/>
          <p14:tracePt t="21928" x="1665288" y="3082925"/>
          <p14:tracePt t="21936" x="1724025" y="3082925"/>
          <p14:tracePt t="21952" x="1809750" y="3082925"/>
          <p14:tracePt t="21968" x="1862138" y="3082925"/>
          <p14:tracePt t="21985" x="1920875" y="3082925"/>
          <p14:tracePt t="22002" x="1958975" y="3076575"/>
          <p14:tracePt t="22018" x="2005013" y="3076575"/>
          <p14:tracePt t="22035" x="2038350" y="3082925"/>
          <p14:tracePt t="22052" x="2090738" y="3082925"/>
          <p14:tracePt t="22068" x="2141538" y="3095625"/>
          <p14:tracePt t="22085" x="2174875" y="3095625"/>
          <p14:tracePt t="22102" x="2208213" y="3101975"/>
          <p14:tracePt t="22118" x="2227263" y="3101975"/>
          <p14:tracePt t="22135" x="2233613" y="3101975"/>
          <p14:tracePt t="22272" x="2233613" y="3108325"/>
          <p14:tracePt t="22280" x="2227263" y="3122613"/>
          <p14:tracePt t="22288" x="2227263" y="3128963"/>
          <p14:tracePt t="22302" x="2214563" y="3141663"/>
          <p14:tracePt t="22304" x="2193925" y="3187700"/>
          <p14:tracePt t="22318" x="2174875" y="3246438"/>
          <p14:tracePt t="22335" x="2174875" y="3298825"/>
          <p14:tracePt t="22352" x="2168525" y="3389313"/>
          <p14:tracePt t="22368" x="2168525" y="3448050"/>
          <p14:tracePt t="22385" x="2168525" y="3506788"/>
          <p14:tracePt t="22402" x="2181225" y="3573463"/>
          <p14:tracePt t="22418" x="2193925" y="3638550"/>
          <p14:tracePt t="22435" x="2227263" y="3709988"/>
          <p14:tracePt t="22452" x="2266950" y="3781425"/>
          <p14:tracePt t="22468" x="2319338" y="3852863"/>
          <p14:tracePt t="22485" x="2370138" y="3905250"/>
          <p14:tracePt t="22501" x="2436813" y="3970338"/>
          <p14:tracePt t="22518" x="2489200" y="4010025"/>
          <p14:tracePt t="22535" x="2560638" y="4049713"/>
          <p14:tracePt t="22551" x="2613025" y="4095750"/>
          <p14:tracePt t="22568" x="2690813" y="4148138"/>
          <p14:tracePt t="22585" x="2743200" y="4173538"/>
          <p14:tracePt t="22601" x="2776538" y="4198938"/>
          <p14:tracePt t="22618" x="2808288" y="4213225"/>
          <p14:tracePt t="22635" x="2820988" y="4213225"/>
          <p14:tracePt t="22651" x="2827338" y="4213225"/>
          <p14:tracePt t="22816" x="2827338" y="4206875"/>
          <p14:tracePt t="22824" x="2841625" y="4198938"/>
          <p14:tracePt t="22832" x="2867025" y="4186238"/>
          <p14:tracePt t="22851" x="2879725" y="4179888"/>
          <p14:tracePt t="22852" x="2913063" y="4173538"/>
          <p14:tracePt t="22868" x="2971800" y="4154488"/>
          <p14:tracePt t="22885" x="2997200" y="4148138"/>
          <p14:tracePt t="22901" x="3030538" y="4148138"/>
          <p14:tracePt t="22918" x="3049588" y="4148138"/>
          <p14:tracePt t="22935" x="3063875" y="4148138"/>
          <p14:tracePt t="22951" x="3076575" y="4148138"/>
          <p14:tracePt t="22968" x="3122613" y="4140200"/>
          <p14:tracePt t="22985" x="3154363" y="4140200"/>
          <p14:tracePt t="23001" x="3181350" y="4133850"/>
          <p14:tracePt t="23018" x="3200400" y="4133850"/>
          <p14:tracePt t="23035" x="3206750" y="4133850"/>
          <p14:tracePt t="23051" x="3206750" y="4127500"/>
          <p14:tracePt t="23368" x="3200400" y="4127500"/>
          <p14:tracePt t="23376" x="3194050" y="4127500"/>
          <p14:tracePt t="23392" x="3187700" y="4127500"/>
          <p14:tracePt t="23394" x="3175000" y="4127500"/>
          <p14:tracePt t="23401" x="3167063" y="4127500"/>
          <p14:tracePt t="23418" x="3160713" y="4127500"/>
          <p14:tracePt t="23434" x="3154363" y="4127500"/>
          <p14:tracePt t="23451" x="3148013" y="4127500"/>
          <p14:tracePt t="23560" x="3160713" y="4127500"/>
          <p14:tracePt t="23568" x="3175000" y="4121150"/>
          <p14:tracePt t="23576" x="3213100" y="4121150"/>
          <p14:tracePt t="23585" x="3246438" y="4121150"/>
          <p14:tracePt t="23601" x="3284538" y="4121150"/>
          <p14:tracePt t="23618" x="3317875" y="4114800"/>
          <p14:tracePt t="23634" x="3324225" y="4108450"/>
          <p14:tracePt t="23744" x="3311525" y="4108450"/>
          <p14:tracePt t="23752" x="3298825" y="4108450"/>
          <p14:tracePt t="23758" x="3292475" y="4108450"/>
          <p14:tracePt t="23768" x="3240088" y="4108450"/>
          <p14:tracePt t="23784" x="3206750" y="4108450"/>
          <p14:tracePt t="23801" x="3200400" y="4108450"/>
          <p14:tracePt t="23818" x="3187700" y="4108450"/>
          <p14:tracePt t="23834" x="3181350" y="4108450"/>
          <p14:tracePt t="23944" x="3187700" y="4102100"/>
          <p14:tracePt t="23959" x="3194050" y="4102100"/>
          <p14:tracePt t="23959" x="3200400" y="4095750"/>
          <p14:tracePt t="23968" x="3225800" y="4095750"/>
          <p14:tracePt t="23984" x="3246438" y="4089400"/>
          <p14:tracePt t="24001" x="3265488" y="4089400"/>
          <p14:tracePt t="24018" x="3271838" y="4089400"/>
          <p14:tracePt t="24034" x="3284538" y="4089400"/>
          <p14:tracePt t="24051" x="3298825" y="4089400"/>
          <p14:tracePt t="24068" x="3305175" y="4089400"/>
          <p14:tracePt t="24208" x="3298825" y="4089400"/>
          <p14:tracePt t="24224" x="3292475" y="4089400"/>
          <p14:tracePt t="25080" x="3284538" y="4089400"/>
          <p14:tracePt t="25096" x="3278188" y="4089400"/>
          <p14:tracePt t="25110" x="3271838" y="4089400"/>
          <p14:tracePt t="25110" x="3265488" y="4089400"/>
          <p14:tracePt t="25117" x="3259138" y="4089400"/>
          <p14:tracePt t="25135" x="3252788" y="4089400"/>
          <p14:tracePt t="25152" x="3246438" y="4089400"/>
          <p14:tracePt t="25225" x="3246438" y="4095750"/>
          <p14:tracePt t="25265" x="3252788" y="4095750"/>
          <p14:tracePt t="25273" x="3265488" y="4095750"/>
          <p14:tracePt t="25285" x="3278188" y="4095750"/>
          <p14:tracePt t="25285" x="3317875" y="4095750"/>
          <p14:tracePt t="25301" x="3351213" y="4095750"/>
          <p14:tracePt t="25318" x="3389313" y="4089400"/>
          <p14:tracePt t="25335" x="3422650" y="4081463"/>
          <p14:tracePt t="25351" x="3441700" y="4068763"/>
          <p14:tracePt t="25368" x="3462338" y="4043363"/>
          <p14:tracePt t="25385" x="3494088" y="4003675"/>
          <p14:tracePt t="25401" x="3506788" y="3984625"/>
          <p14:tracePt t="25418" x="3513138" y="3963988"/>
          <p14:tracePt t="25435" x="3527425" y="3932238"/>
          <p14:tracePt t="25451" x="3533775" y="3892550"/>
          <p14:tracePt t="25468" x="3540125" y="3846513"/>
          <p14:tracePt t="25485" x="3546475" y="3802063"/>
          <p14:tracePt t="25501" x="3559175" y="3768725"/>
          <p14:tracePt t="25518" x="3565525" y="3722688"/>
          <p14:tracePt t="25535" x="3565525" y="3676650"/>
          <p14:tracePt t="25551" x="3565525" y="3638550"/>
          <p14:tracePt t="25568" x="3573463" y="3605213"/>
          <p14:tracePt t="25585" x="3559175" y="3573463"/>
          <p14:tracePt t="25601" x="3546475" y="3552825"/>
          <p14:tracePt t="25618" x="3540125" y="3546475"/>
          <p14:tracePt t="25635" x="3533775" y="3540125"/>
          <p14:tracePt t="25729" x="3527425" y="3533775"/>
          <p14:tracePt t="25745" x="3527425" y="3527425"/>
          <p14:tracePt t="25753" x="3521075" y="3527425"/>
          <p14:tracePt t="25768" x="3513138" y="3521075"/>
          <p14:tracePt t="25768" x="3513138" y="3513138"/>
          <p14:tracePt t="26161" x="3506788" y="3513138"/>
          <p14:tracePt t="26185" x="3506788" y="3521075"/>
          <p14:tracePt t="26209" x="3506788" y="3527425"/>
          <p14:tracePt t="26217" x="3513138" y="3540125"/>
          <p14:tracePt t="26225" x="3513138" y="3552825"/>
          <p14:tracePt t="26235" x="3521075" y="3586163"/>
          <p14:tracePt t="26251" x="3521075" y="3617913"/>
          <p14:tracePt t="26268" x="3521075" y="3638550"/>
          <p14:tracePt t="26284" x="3521075" y="3663950"/>
          <p14:tracePt t="26301" x="3513138" y="3683000"/>
          <p14:tracePt t="26318" x="3506788" y="3709988"/>
          <p14:tracePt t="26334" x="3500438" y="3741738"/>
          <p14:tracePt t="26351" x="3500438" y="3762375"/>
          <p14:tracePt t="26368" x="3494088" y="3787775"/>
          <p14:tracePt t="26384" x="3487738" y="3808413"/>
          <p14:tracePt t="26401" x="3487738" y="3814763"/>
          <p14:tracePt t="26418" x="3494088" y="3814763"/>
          <p14:tracePt t="26434" x="3500438" y="3827463"/>
          <p14:tracePt t="26451" x="3506788" y="3827463"/>
          <p14:tracePt t="26468" x="3513138" y="3833813"/>
          <p14:tracePt t="26484" x="3521075" y="3846513"/>
          <p14:tracePt t="26501" x="3521075" y="3873500"/>
          <p14:tracePt t="26518" x="3521075" y="3905250"/>
          <p14:tracePt t="26534" x="3521075" y="3938588"/>
          <p14:tracePt t="26551" x="3513138" y="3978275"/>
          <p14:tracePt t="26568" x="3513138" y="4010025"/>
          <p14:tracePt t="26584" x="3494088" y="4043363"/>
          <p14:tracePt t="26601" x="3487738" y="4068763"/>
          <p14:tracePt t="26617" x="3487738" y="4075113"/>
          <p14:tracePt t="26634" x="3487738" y="4081463"/>
          <p14:tracePt t="26651" x="3487738" y="4089400"/>
          <p14:tracePt t="26668" x="3487738" y="4102100"/>
          <p14:tracePt t="26684" x="3494088" y="4114800"/>
          <p14:tracePt t="26701" x="3494088" y="4127500"/>
          <p14:tracePt t="26717" x="3506788" y="4140200"/>
          <p14:tracePt t="26734" x="3513138" y="4167188"/>
          <p14:tracePt t="26751" x="3513138" y="4192588"/>
          <p14:tracePt t="26768" x="3521075" y="4225925"/>
          <p14:tracePt t="26784" x="3521075" y="4259263"/>
          <p14:tracePt t="26801" x="3494088" y="4324350"/>
          <p14:tracePt t="26817" x="3475038" y="4356100"/>
          <p14:tracePt t="26834" x="3462338" y="4383088"/>
          <p14:tracePt t="26851" x="3448050" y="4395788"/>
          <p14:tracePt t="26867" x="3448050" y="4408488"/>
          <p14:tracePt t="26884" x="3448050" y="4421188"/>
          <p14:tracePt t="26901" x="3448050" y="4427538"/>
          <p14:tracePt t="26917" x="3448050" y="4435475"/>
          <p14:tracePt t="26934" x="3448050" y="4448175"/>
          <p14:tracePt t="26951" x="3448050" y="4454525"/>
          <p14:tracePt t="26967" x="3448050" y="4460875"/>
          <p14:tracePt t="26984" x="3441700" y="4467225"/>
          <p14:tracePt t="28273" x="3448050" y="4460875"/>
          <p14:tracePt t="28305" x="3448050" y="4454525"/>
          <p14:tracePt t="28593" x="3462338" y="4448175"/>
          <p14:tracePt t="28601" x="3462338" y="4441825"/>
          <p14:tracePt t="28609" x="3513138" y="4383088"/>
          <p14:tracePt t="28617" x="3565525" y="4297363"/>
          <p14:tracePt t="28633" x="3617913" y="4192588"/>
          <p14:tracePt t="28650" x="3716338" y="4081463"/>
          <p14:tracePt t="28667" x="3821113" y="3957638"/>
          <p14:tracePt t="28683" x="3932238" y="3846513"/>
          <p14:tracePt t="28700" x="4049713" y="3729038"/>
          <p14:tracePt t="28717" x="4173538" y="3632200"/>
          <p14:tracePt t="28733" x="4310063" y="3521075"/>
          <p14:tracePt t="28750" x="4479925" y="3382963"/>
          <p14:tracePt t="28767" x="4624388" y="3278188"/>
          <p14:tracePt t="28783" x="4813300" y="3175000"/>
          <p14:tracePt t="28800" x="5068888" y="3030538"/>
          <p14:tracePt t="28817" x="5199063" y="2959100"/>
          <p14:tracePt t="28834" x="5329238" y="2879725"/>
          <p14:tracePt t="28850" x="5440363" y="2827338"/>
          <p14:tracePt t="28867" x="5551488" y="2755900"/>
          <p14:tracePt t="28883" x="5656263" y="2684463"/>
          <p14:tracePt t="28900" x="5748338" y="2619375"/>
          <p14:tracePt t="28917" x="5851525" y="2540000"/>
          <p14:tracePt t="28933" x="5949950" y="2495550"/>
          <p14:tracePt t="28950" x="6088063" y="2422525"/>
          <p14:tracePt t="28967" x="6237288" y="2338388"/>
          <p14:tracePt t="28983" x="6381750" y="2279650"/>
          <p14:tracePt t="29000" x="6564313" y="2193925"/>
          <p14:tracePt t="29017" x="6851650" y="2076450"/>
          <p14:tracePt t="29033" x="7061200" y="1979613"/>
          <p14:tracePt t="29050" x="7250113" y="1900238"/>
          <p14:tracePt t="29067" x="7419975" y="1841500"/>
          <p14:tracePt t="29083" x="7615238" y="1770063"/>
          <p14:tracePt t="29100" x="7791450" y="1717675"/>
          <p14:tracePt t="29117" x="7961313" y="1671638"/>
          <p14:tracePt t="29133" x="8059738" y="1639888"/>
          <p14:tracePt t="29150" x="8124825" y="1625600"/>
          <p14:tracePt t="29167" x="8145463" y="1619250"/>
          <p14:tracePt t="29183" x="8145463" y="1612900"/>
          <p14:tracePt t="29200" x="8151813" y="1612900"/>
          <p14:tracePt t="29217" x="8158163" y="1606550"/>
          <p14:tracePt t="29417" x="8151813" y="1606550"/>
          <p14:tracePt t="29425" x="8137525" y="1606550"/>
          <p14:tracePt t="29433" x="8124825" y="1606550"/>
          <p14:tracePt t="29434" x="8059738" y="1606550"/>
          <p14:tracePt t="29450" x="7988300" y="1606550"/>
          <p14:tracePt t="29466" x="7908925" y="1606550"/>
          <p14:tracePt t="29483" x="7818438" y="1606550"/>
          <p14:tracePt t="29500" x="7732713" y="1606550"/>
          <p14:tracePt t="29516" x="7654925" y="1612900"/>
          <p14:tracePt t="29533" x="7596188" y="1612900"/>
          <p14:tracePt t="29550" x="7537450" y="1619250"/>
          <p14:tracePt t="29566" x="7504113" y="1619250"/>
          <p14:tracePt t="29583" x="7497763" y="1619250"/>
          <p14:tracePt t="29600" x="7491413" y="1619250"/>
          <p14:tracePt t="29697" x="7497763" y="1619250"/>
          <p14:tracePt t="29705" x="7497763" y="1612900"/>
          <p14:tracePt t="29713" x="7504113" y="1606550"/>
          <p14:tracePt t="29721" x="7531100" y="1606550"/>
          <p14:tracePt t="29733" x="7577138" y="1606550"/>
          <p14:tracePt t="29750" x="7648575" y="1606550"/>
          <p14:tracePt t="29766" x="7726363" y="1606550"/>
          <p14:tracePt t="29783" x="7797800" y="1612900"/>
          <p14:tracePt t="29800" x="7896225" y="1633538"/>
          <p14:tracePt t="29817" x="8034338" y="1658938"/>
          <p14:tracePt t="29833" x="8131175" y="1665288"/>
          <p14:tracePt t="29850" x="8210550" y="1677988"/>
          <p14:tracePt t="29866" x="8275638" y="1684338"/>
          <p14:tracePt t="29883" x="8340725" y="1684338"/>
          <p14:tracePt t="29900" x="8366125" y="1684338"/>
          <p14:tracePt t="29916" x="8374063" y="1684338"/>
          <p14:tracePt t="30257" x="8366125" y="1684338"/>
          <p14:tracePt t="30259" x="8366125" y="1692275"/>
          <p14:tracePt t="30267" x="8353425" y="1692275"/>
          <p14:tracePt t="30283" x="8334375" y="1692275"/>
          <p14:tracePt t="30300" x="8294688" y="1711325"/>
          <p14:tracePt t="30316" x="8262938" y="1724025"/>
          <p14:tracePt t="30333" x="8177213" y="1763713"/>
          <p14:tracePt t="30349" x="8072438" y="1803400"/>
          <p14:tracePt t="30366" x="7975600" y="1847850"/>
          <p14:tracePt t="30383" x="7837488" y="1900238"/>
          <p14:tracePt t="30399" x="7720013" y="1939925"/>
          <p14:tracePt t="30416" x="7550150" y="1985963"/>
          <p14:tracePt t="30416" x="7466013" y="1998663"/>
          <p14:tracePt t="30433" x="7237413" y="2032000"/>
          <p14:tracePt t="30449" x="6975475" y="2057400"/>
          <p14:tracePt t="30466" x="6669088" y="2097088"/>
          <p14:tracePt t="30483" x="6342063" y="2168525"/>
          <p14:tracePt t="30499" x="5989638" y="2260600"/>
          <p14:tracePt t="30516" x="5603875" y="2357438"/>
          <p14:tracePt t="30533" x="5270500" y="2430463"/>
          <p14:tracePt t="30549" x="4951413" y="2520950"/>
          <p14:tracePt t="30566" x="4519613" y="2678113"/>
          <p14:tracePt t="30583" x="4206875" y="2808288"/>
          <p14:tracePt t="30599" x="4030663" y="2879725"/>
          <p14:tracePt t="30616" x="3802063" y="3005138"/>
          <p14:tracePt t="30616" x="3729038" y="3036888"/>
          <p14:tracePt t="30633" x="3540125" y="3135313"/>
          <p14:tracePt t="30649" x="3403600" y="3219450"/>
          <p14:tracePt t="30666" x="3240088" y="3317875"/>
          <p14:tracePt t="30683" x="3141663" y="3409950"/>
          <p14:tracePt t="30699" x="3076575" y="3513138"/>
          <p14:tracePt t="30716" x="2971800" y="3638550"/>
          <p14:tracePt t="30733" x="2894013" y="3709988"/>
          <p14:tracePt t="30749" x="2814638" y="3768725"/>
          <p14:tracePt t="30766" x="2736850" y="3814763"/>
          <p14:tracePt t="30783" x="2684463" y="3852863"/>
          <p14:tracePt t="30799" x="2665413" y="3860800"/>
          <p14:tracePt t="30816" x="2644775" y="3873500"/>
          <p14:tracePt t="30816" x="2644775" y="3879850"/>
          <p14:tracePt t="30833" x="2638425" y="3879850"/>
          <p14:tracePt t="30849" x="2625725" y="3886200"/>
          <p14:tracePt t="30866" x="2619375" y="3898900"/>
          <p14:tracePt t="30937" x="2619375" y="3892550"/>
          <p14:tracePt t="30945" x="2625725" y="3886200"/>
          <p14:tracePt t="30966" x="2659063" y="3860800"/>
          <p14:tracePt t="30966" x="2703513" y="3821113"/>
          <p14:tracePt t="30982" x="2768600" y="3787775"/>
          <p14:tracePt t="30999" x="2795588" y="3768725"/>
          <p14:tracePt t="31016" x="2835275" y="3762375"/>
          <p14:tracePt t="31032" x="2906713" y="3735388"/>
          <p14:tracePt t="31049" x="2952750" y="3735388"/>
          <p14:tracePt t="31066" x="2984500" y="3722688"/>
          <p14:tracePt t="31082" x="3011488" y="3722688"/>
          <p14:tracePt t="31099" x="3036888" y="3722688"/>
          <p14:tracePt t="31116" x="3063875" y="3716338"/>
          <p14:tracePt t="31133" x="3082925" y="3716338"/>
          <p14:tracePt t="31149" x="3116263" y="3709988"/>
          <p14:tracePt t="31166" x="3154363" y="3690938"/>
          <p14:tracePt t="31182" x="3175000" y="3676650"/>
          <p14:tracePt t="31199" x="3194050" y="3670300"/>
          <p14:tracePt t="31216" x="3213100" y="3663950"/>
          <p14:tracePt t="31232" x="3246438" y="3644900"/>
          <p14:tracePt t="31249" x="3271838" y="3632200"/>
          <p14:tracePt t="31266" x="3298825" y="3611563"/>
          <p14:tracePt t="31283" x="3324225" y="3592513"/>
          <p14:tracePt t="31299" x="3351213" y="3592513"/>
          <p14:tracePt t="31316" x="3363913" y="3579813"/>
          <p14:tracePt t="31332" x="3370263" y="3579813"/>
          <p14:tracePt t="31349" x="3370263" y="3573463"/>
          <p14:tracePt t="31366" x="3376613" y="3573463"/>
          <p14:tracePt t="31401" x="3382963" y="3573463"/>
          <p14:tracePt t="31409" x="3382963" y="3565525"/>
          <p14:tracePt t="31529" x="3376613" y="3565525"/>
          <p14:tracePt t="31537" x="3370263" y="3565525"/>
          <p14:tracePt t="31657" x="3363913" y="3565525"/>
          <p14:tracePt t="31665" x="3370263" y="3565525"/>
          <p14:tracePt t="31682" x="3395663" y="3565525"/>
          <p14:tracePt t="31683" x="3429000" y="3565525"/>
          <p14:tracePt t="31699" x="3454400" y="3565525"/>
          <p14:tracePt t="31716" x="3462338" y="3565525"/>
          <p14:tracePt t="31793" x="3454400" y="3565525"/>
          <p14:tracePt t="31802" x="3448050" y="3573463"/>
          <p14:tracePt t="31809" x="3441700" y="3573463"/>
          <p14:tracePt t="31816" x="3422650" y="3579813"/>
          <p14:tracePt t="31832" x="3389313" y="3605213"/>
          <p14:tracePt t="31849" x="3376613" y="3617913"/>
          <p14:tracePt t="31866" x="3351213" y="3632200"/>
          <p14:tracePt t="31882" x="3336925" y="3644900"/>
          <p14:tracePt t="31929" x="3336925" y="3651250"/>
          <p14:tracePt t="31961" x="3344863" y="3657600"/>
          <p14:tracePt t="31969" x="3351213" y="3657600"/>
          <p14:tracePt t="31975" x="3351213" y="3663950"/>
          <p14:tracePt t="32028" x="3344863" y="3670300"/>
          <p14:tracePt t="32049" x="3344863" y="3683000"/>
          <p14:tracePt t="32057" x="3336925" y="3697288"/>
          <p14:tracePt t="32069" x="3330575" y="3709988"/>
          <p14:tracePt t="32073" x="3317875" y="3749675"/>
          <p14:tracePt t="32082" x="3305175" y="3808413"/>
          <p14:tracePt t="32099" x="3298825" y="3852863"/>
          <p14:tracePt t="32116" x="3284538" y="3911600"/>
          <p14:tracePt t="32132" x="3278188" y="3963988"/>
          <p14:tracePt t="32149" x="3278188" y="3997325"/>
          <p14:tracePt t="32166" x="3278188" y="4030663"/>
          <p14:tracePt t="32182" x="3278188" y="4043363"/>
          <p14:tracePt t="32199" x="3284538" y="4056063"/>
          <p14:tracePt t="32216" x="3284538" y="4075113"/>
          <p14:tracePt t="32232" x="3292475" y="4108450"/>
          <p14:tracePt t="32249" x="3292475" y="4127500"/>
          <p14:tracePt t="32265" x="3292475" y="4148138"/>
          <p14:tracePt t="32282" x="3292475" y="4173538"/>
          <p14:tracePt t="32299" x="3292475" y="4186238"/>
          <p14:tracePt t="32315" x="3292475" y="4198938"/>
          <p14:tracePt t="32353" x="3292475" y="4206875"/>
          <p14:tracePt t="32369" x="3292475" y="4213225"/>
          <p14:tracePt t="32457" x="3292475" y="4198938"/>
          <p14:tracePt t="32465" x="3284538" y="4186238"/>
          <p14:tracePt t="32470" x="3252788" y="4127500"/>
          <p14:tracePt t="32482" x="3200400" y="4075113"/>
          <p14:tracePt t="32499" x="3148013" y="4010025"/>
          <p14:tracePt t="32515" x="3108325" y="3970338"/>
          <p14:tracePt t="32873" x="3101975" y="3970338"/>
          <p14:tracePt t="32881" x="3101975" y="3978275"/>
          <p14:tracePt t="32897" x="3101975" y="3990975"/>
          <p14:tracePt t="32915" x="3089275" y="3997325"/>
          <p14:tracePt t="32915" x="3076575" y="4010025"/>
          <p14:tracePt t="32932" x="3049588" y="4010025"/>
          <p14:tracePt t="32948" x="3036888" y="4003675"/>
          <p14:tracePt t="32985" x="3024188" y="4003675"/>
          <p14:tracePt t="33009" x="3017838" y="4003675"/>
          <p14:tracePt t="33097" x="3017838" y="3997325"/>
          <p14:tracePt t="33105" x="3017838" y="3990975"/>
          <p14:tracePt t="33113" x="3017838" y="3984625"/>
          <p14:tracePt t="33121" x="3011488" y="3970338"/>
          <p14:tracePt t="33132" x="3011488" y="3938588"/>
          <p14:tracePt t="33148" x="3005138" y="3905250"/>
          <p14:tracePt t="33165" x="2997200" y="3873500"/>
          <p14:tracePt t="33182" x="2997200" y="3827463"/>
          <p14:tracePt t="33199" x="2978150" y="3781425"/>
          <p14:tracePt t="33215" x="2971800" y="3741738"/>
          <p14:tracePt t="33232" x="2959100" y="3722688"/>
          <p14:tracePt t="33248" x="2959100" y="3716338"/>
          <p14:tracePt t="33265" x="2952750" y="3716338"/>
          <p14:tracePt t="33282" x="2946400" y="3722688"/>
          <p14:tracePt t="33299" x="2938463" y="3735388"/>
          <p14:tracePt t="33315" x="2932113" y="3762375"/>
          <p14:tracePt t="33332" x="2932113" y="3802063"/>
          <p14:tracePt t="33348" x="2932113" y="3852863"/>
          <p14:tracePt t="33365" x="2932113" y="3925888"/>
          <p14:tracePt t="33382" x="2932113" y="4022725"/>
          <p14:tracePt t="33398" x="2938463" y="4114800"/>
          <p14:tracePt t="33415" x="2946400" y="4206875"/>
          <p14:tracePt t="33432" x="2959100" y="4291013"/>
          <p14:tracePt t="33448" x="2971800" y="4362450"/>
          <p14:tracePt t="33465" x="2978150" y="4395788"/>
          <p14:tracePt t="33481" x="2984500" y="4421188"/>
          <p14:tracePt t="33498" x="2984500" y="4427538"/>
          <p14:tracePt t="33553" x="2984500" y="4421188"/>
          <p14:tracePt t="33569" x="2984500" y="4414838"/>
          <p14:tracePt t="33577" x="2997200" y="4389438"/>
          <p14:tracePt t="33585" x="2997200" y="4343400"/>
          <p14:tracePt t="33598" x="2997200" y="4284663"/>
          <p14:tracePt t="33598" x="2997200" y="4179888"/>
          <p14:tracePt t="33615" x="2997200" y="4089400"/>
          <p14:tracePt t="33631" x="2997200" y="4010025"/>
          <p14:tracePt t="33648" x="2978150" y="3932238"/>
          <p14:tracePt t="33665" x="2978150" y="3919538"/>
          <p14:tracePt t="33681" x="2978150" y="3911600"/>
          <p14:tracePt t="33737" x="2971800" y="3919538"/>
          <p14:tracePt t="33745" x="2959100" y="3963988"/>
          <p14:tracePt t="33754" x="2959100" y="3990975"/>
          <p14:tracePt t="33765" x="2952750" y="4095750"/>
          <p14:tracePt t="33781" x="2946400" y="4179888"/>
          <p14:tracePt t="33798" x="2946400" y="4244975"/>
          <p14:tracePt t="33815" x="2946400" y="4318000"/>
          <p14:tracePt t="33831" x="2946400" y="4362450"/>
          <p14:tracePt t="33848" x="2946400" y="4408488"/>
          <p14:tracePt t="33865" x="2952750" y="4408488"/>
          <p14:tracePt t="34001" x="2952750" y="4402138"/>
          <p14:tracePt t="34009" x="2952750" y="4395788"/>
          <p14:tracePt t="34025" x="2959100" y="4395788"/>
          <p14:tracePt t="35361" x="2965450" y="4389438"/>
          <p14:tracePt t="35369" x="2984500" y="4368800"/>
          <p14:tracePt t="35381" x="3011488" y="4337050"/>
          <p14:tracePt t="35381" x="3063875" y="4297363"/>
          <p14:tracePt t="35397" x="3122613" y="4238625"/>
          <p14:tracePt t="35414" x="3181350" y="4192588"/>
          <p14:tracePt t="35431" x="3240088" y="4160838"/>
          <p14:tracePt t="35448" x="3324225" y="4127500"/>
          <p14:tracePt t="35464" x="3475038" y="4114800"/>
          <p14:tracePt t="35481" x="3651250" y="4114800"/>
          <p14:tracePt t="35497" x="3833813" y="4114800"/>
          <p14:tracePt t="35514" x="4022725" y="4127500"/>
          <p14:tracePt t="35531" x="4179888" y="4140200"/>
          <p14:tracePt t="35548" x="4362450" y="4154488"/>
          <p14:tracePt t="35564" x="4565650" y="4173538"/>
          <p14:tracePt t="35581" x="4748213" y="4173538"/>
          <p14:tracePt t="35597" x="4924425" y="4173538"/>
          <p14:tracePt t="35614" x="5041900" y="4173538"/>
          <p14:tracePt t="35631" x="5140325" y="4173538"/>
          <p14:tracePt t="35648" x="5205413" y="4173538"/>
          <p14:tracePt t="35664" x="5218113" y="4173538"/>
          <p14:tracePt t="35713" x="5211763" y="4173538"/>
          <p14:tracePt t="35793" x="5205413" y="4173538"/>
          <p14:tracePt t="35800" x="5199063" y="4173538"/>
          <p14:tracePt t="35814" x="5192713" y="4173538"/>
          <p14:tracePt t="35814" x="5153025" y="4173538"/>
          <p14:tracePt t="35831" x="5081588" y="4167188"/>
          <p14:tracePt t="35847" x="5003800" y="4167188"/>
          <p14:tracePt t="35864" x="4872038" y="4167188"/>
          <p14:tracePt t="35881" x="4794250" y="4167188"/>
          <p14:tracePt t="35897" x="4741863" y="4160838"/>
          <p14:tracePt t="35914" x="4722813" y="4154488"/>
          <p14:tracePt t="35930" x="4716463" y="4154488"/>
          <p14:tracePt t="36001" x="4729163" y="4154488"/>
          <p14:tracePt t="36009" x="4754563" y="4154488"/>
          <p14:tracePt t="36016" x="4787900" y="4154488"/>
          <p14:tracePt t="36025" x="4833938" y="4154488"/>
          <p14:tracePt t="36033" x="4937125" y="4154488"/>
          <p14:tracePt t="36047" x="5062538" y="4154488"/>
          <p14:tracePt t="36064" x="5251450" y="4154488"/>
          <p14:tracePt t="36081" x="5362575" y="4154488"/>
          <p14:tracePt t="36097" x="5427663" y="4154488"/>
          <p14:tracePt t="36114" x="5434013" y="4154488"/>
          <p14:tracePt t="36169" x="5427663" y="4154488"/>
          <p14:tracePt t="36176" x="5421313" y="4148138"/>
          <p14:tracePt t="36184" x="5408613" y="4148138"/>
          <p14:tracePt t="36192" x="5368925" y="4148138"/>
          <p14:tracePt t="36199" x="5303838" y="4148138"/>
          <p14:tracePt t="36214" x="5211763" y="4140200"/>
          <p14:tracePt t="36231" x="5100638" y="4133850"/>
          <p14:tracePt t="36247" x="4970463" y="4133850"/>
          <p14:tracePt t="36264" x="4794250" y="4133850"/>
          <p14:tracePt t="36281" x="4716463" y="4133850"/>
          <p14:tracePt t="36297" x="4676775" y="4133850"/>
          <p14:tracePt t="36376" x="4683125" y="4133850"/>
          <p14:tracePt t="36384" x="4695825" y="4133850"/>
          <p14:tracePt t="36392" x="4716463" y="4133850"/>
          <p14:tracePt t="36397" x="4735513" y="4133850"/>
          <p14:tracePt t="39152" x="4729163" y="4127500"/>
          <p14:tracePt t="39160" x="4722813" y="4127500"/>
          <p14:tracePt t="39168" x="4695825" y="4108450"/>
          <p14:tracePt t="39184" x="4689475" y="4095750"/>
          <p14:tracePt t="39200" x="4702175" y="4081463"/>
          <p14:tracePt t="39632" x="4702175" y="4089400"/>
          <p14:tracePt t="39644" x="4702175" y="4095750"/>
          <p14:tracePt t="39648" x="4702175" y="4102100"/>
          <p14:tracePt t="39664" x="4702175" y="4108450"/>
          <p14:tracePt t="39680" x="4689475" y="4114800"/>
          <p14:tracePt t="39688" x="4689475" y="4121150"/>
          <p14:tracePt t="39696" x="4670425" y="4108450"/>
          <p14:tracePt t="39712" x="4664075" y="4102100"/>
          <p14:tracePt t="39760" x="4656138" y="4108450"/>
          <p14:tracePt t="39768" x="4656138" y="4114800"/>
          <p14:tracePt t="39776" x="4649788" y="4114800"/>
          <p14:tracePt t="39784" x="4643438" y="4133850"/>
          <p14:tracePt t="39796" x="4637088" y="4154488"/>
          <p14:tracePt t="39812" x="4624388" y="4179888"/>
          <p14:tracePt t="39829" x="4624388" y="4198938"/>
          <p14:tracePt t="39846" x="4618038" y="4219575"/>
          <p14:tracePt t="39862" x="4611688" y="4251325"/>
          <p14:tracePt t="39879" x="4611688" y="4284663"/>
          <p14:tracePt t="39896" x="4605338" y="4343400"/>
          <p14:tracePt t="39912" x="4578350" y="4402138"/>
          <p14:tracePt t="39929" x="4538663" y="4473575"/>
          <p14:tracePt t="39946" x="4479925" y="4546600"/>
          <p14:tracePt t="39962" x="4414838" y="4618038"/>
          <p14:tracePt t="39979" x="4356100" y="4676775"/>
          <p14:tracePt t="39996" x="4318000" y="4716463"/>
          <p14:tracePt t="40012" x="4271963" y="4748213"/>
          <p14:tracePt t="40029" x="4198938" y="4781550"/>
          <p14:tracePt t="40046" x="4121150" y="4794250"/>
          <p14:tracePt t="40062" x="4062413" y="4767263"/>
          <p14:tracePt t="40079" x="4003675" y="4708525"/>
          <p14:tracePt t="40096" x="3997325" y="4695825"/>
          <p14:tracePt t="40112" x="3997325" y="4689475"/>
          <p14:tracePt t="40320" x="3984625" y="4689475"/>
          <p14:tracePt t="40328" x="3978275" y="4689475"/>
          <p14:tracePt t="40336" x="3970338" y="4689475"/>
          <p14:tracePt t="40344" x="3963988" y="4689475"/>
          <p14:tracePt t="40352" x="3951288" y="4683125"/>
          <p14:tracePt t="40362" x="3932238" y="4683125"/>
          <p14:tracePt t="40379" x="3919538" y="4689475"/>
          <p14:tracePt t="40395" x="3898900" y="4708525"/>
          <p14:tracePt t="40412" x="3879850" y="4722813"/>
          <p14:tracePt t="40448" x="3873500" y="4729163"/>
          <p14:tracePt t="40451" x="3852863" y="4735513"/>
          <p14:tracePt t="40462" x="3814763" y="4754563"/>
          <p14:tracePt t="40479" x="3762375" y="4767263"/>
          <p14:tracePt t="40496" x="3703638" y="4813300"/>
          <p14:tracePt t="40512" x="3579813" y="4892675"/>
          <p14:tracePt t="40529" x="3506788" y="4937125"/>
          <p14:tracePt t="40545" x="3416300" y="4983163"/>
          <p14:tracePt t="40562" x="3330575" y="5041900"/>
          <p14:tracePt t="40579" x="3252788" y="5087938"/>
          <p14:tracePt t="40595" x="3213100" y="5106988"/>
          <p14:tracePt t="40612" x="3181350" y="5121275"/>
          <p14:tracePt t="40629" x="3148013" y="5127625"/>
          <p14:tracePt t="40645" x="3108325" y="5127625"/>
          <p14:tracePt t="40662" x="3082925" y="5140325"/>
          <p14:tracePt t="40679" x="3049588" y="5173663"/>
          <p14:tracePt t="40695" x="2997200" y="5211763"/>
          <p14:tracePt t="40712" x="2946400" y="5257800"/>
          <p14:tracePt t="40730" x="2932113" y="5270500"/>
          <p14:tracePt t="40747" x="2925763" y="5283200"/>
          <p14:tracePt t="40763" x="2925763" y="5291138"/>
          <p14:tracePt t="40780" x="2925763" y="5297488"/>
          <p14:tracePt t="40797" x="2925763" y="5303838"/>
          <p14:tracePt t="40813" x="2925763" y="5316538"/>
          <p14:tracePt t="40864" x="2932113" y="5316538"/>
          <p14:tracePt t="40880" x="2938463" y="5316538"/>
          <p14:tracePt t="40896" x="2946400" y="5316538"/>
          <p14:tracePt t="40912" x="2959100" y="5316538"/>
          <p14:tracePt t="40936" x="2965450" y="5316538"/>
          <p14:tracePt t="40960" x="2971800" y="5316538"/>
          <p14:tracePt t="40976" x="2978150" y="5316538"/>
          <p14:tracePt t="40984" x="2978150" y="5310188"/>
          <p14:tracePt t="41288" x="2984500" y="5310188"/>
          <p14:tracePt t="41304" x="2997200" y="5310188"/>
          <p14:tracePt t="41312" x="3011488" y="5316538"/>
          <p14:tracePt t="41314" x="3030538" y="5316538"/>
          <p14:tracePt t="41329" x="3043238" y="5316538"/>
          <p14:tracePt t="41345" x="3063875" y="5316538"/>
          <p14:tracePt t="41362" x="3082925" y="5316538"/>
          <p14:tracePt t="41378" x="3089275" y="5316538"/>
          <p14:tracePt t="41395" x="3095625" y="5316538"/>
          <p14:tracePt t="41432" x="3101975" y="5316538"/>
          <p14:tracePt t="41448" x="3108325" y="5316538"/>
          <p14:tracePt t="41463" x="3122613" y="5316538"/>
          <p14:tracePt t="41464" x="3135313" y="5316538"/>
          <p14:tracePt t="41478" x="3148013" y="5310188"/>
          <p14:tracePt t="41495" x="3154363" y="5310188"/>
          <p14:tracePt t="41512" x="3160713" y="5310188"/>
          <p14:tracePt t="42040" x="3160713" y="5303838"/>
          <p14:tracePt t="42048" x="3167063" y="5303838"/>
          <p14:tracePt t="42056" x="3175000" y="5297488"/>
          <p14:tracePt t="42064" x="3187700" y="5276850"/>
          <p14:tracePt t="42078" x="3213100" y="5251450"/>
          <p14:tracePt t="42095" x="3240088" y="5218113"/>
          <p14:tracePt t="42111" x="3271838" y="5192713"/>
          <p14:tracePt t="42111" x="3284538" y="5173663"/>
          <p14:tracePt t="42128" x="3311525" y="5153025"/>
          <p14:tracePt t="42145" x="3330575" y="5133975"/>
          <p14:tracePt t="42161" x="3336925" y="5113338"/>
          <p14:tracePt t="42178" x="3344863" y="5106988"/>
          <p14:tracePt t="42312" x="3330575" y="5106988"/>
          <p14:tracePt t="42320" x="3330575" y="5113338"/>
          <p14:tracePt t="42330" x="3324225" y="5121275"/>
          <p14:tracePt t="42336" x="3305175" y="5140325"/>
          <p14:tracePt t="42345" x="3298825" y="5153025"/>
          <p14:tracePt t="42361" x="3278188" y="5165725"/>
          <p14:tracePt t="42378" x="3271838" y="5180013"/>
          <p14:tracePt t="42395" x="3259138" y="5186363"/>
          <p14:tracePt t="42411" x="3252788" y="5186363"/>
          <p14:tracePt t="42428" x="3246438" y="5199063"/>
          <p14:tracePt t="42445" x="3240088" y="5205413"/>
          <p14:tracePt t="42461" x="3240088" y="5211763"/>
          <p14:tracePt t="42478" x="3225800" y="5218113"/>
          <p14:tracePt t="43577" x="3225800" y="5232400"/>
          <p14:tracePt t="43585" x="3225800" y="5238750"/>
          <p14:tracePt t="43588" x="3225800" y="5251450"/>
          <p14:tracePt t="43595" x="3219450" y="5257800"/>
          <p14:tracePt t="43612" x="3219450" y="5270500"/>
          <p14:tracePt t="43629" x="3219450" y="5283200"/>
          <p14:tracePt t="43645" x="3206750" y="5297488"/>
          <p14:tracePt t="43662" x="3206750" y="5303838"/>
          <p14:tracePt t="43679" x="3206750" y="5310188"/>
          <p14:tracePt t="43713" x="3200400" y="5310188"/>
          <p14:tracePt t="43724" x="3194050" y="5303838"/>
          <p14:tracePt t="43733" x="3175000" y="5297488"/>
          <p14:tracePt t="43745" x="3148013" y="5276850"/>
          <p14:tracePt t="43762" x="3108325" y="5232400"/>
          <p14:tracePt t="43778" x="3089275" y="5199063"/>
          <p14:tracePt t="43795" x="3082925" y="5180013"/>
          <p14:tracePt t="44137" x="3082925" y="5173663"/>
          <p14:tracePt t="44145" x="3076575" y="5173663"/>
          <p14:tracePt t="44162" x="3070225" y="5180013"/>
          <p14:tracePt t="44162" x="3063875" y="5180013"/>
          <p14:tracePt t="44179" x="3055938" y="5173663"/>
          <p14:tracePt t="44195" x="3049588" y="5165725"/>
          <p14:tracePt t="44337" x="3063875" y="5165725"/>
          <p14:tracePt t="44345" x="3082925" y="5173663"/>
          <p14:tracePt t="44351" x="3101975" y="5186363"/>
          <p14:tracePt t="44362" x="3122613" y="5192713"/>
          <p14:tracePt t="44378" x="3148013" y="5211763"/>
          <p14:tracePt t="44395" x="3154363" y="5224463"/>
          <p14:tracePt t="44411" x="3167063" y="5245100"/>
          <p14:tracePt t="44428" x="3181350" y="5264150"/>
          <p14:tracePt t="44445" x="3181350" y="5291138"/>
          <p14:tracePt t="44462" x="3181350" y="5303838"/>
          <p14:tracePt t="44478" x="3181350" y="5329238"/>
          <p14:tracePt t="44495" x="3181350" y="5341938"/>
          <p14:tracePt t="44512" x="3175000" y="5356225"/>
          <p14:tracePt t="44529" x="3167063" y="5368925"/>
          <p14:tracePt t="44545" x="3154363" y="5394325"/>
          <p14:tracePt t="44561" x="3135313" y="5414963"/>
          <p14:tracePt t="44578" x="3128963" y="5421313"/>
          <p14:tracePt t="44595" x="3116263" y="5440363"/>
          <p14:tracePt t="44611" x="3101975" y="5453063"/>
          <p14:tracePt t="44628" x="3076575" y="5486400"/>
          <p14:tracePt t="44645" x="3063875" y="5499100"/>
          <p14:tracePt t="44661" x="3043238" y="5526088"/>
          <p14:tracePt t="44678" x="3017838" y="5557838"/>
          <p14:tracePt t="44695" x="2997200" y="5578475"/>
          <p14:tracePt t="44711" x="2971800" y="5603875"/>
          <p14:tracePt t="44728" x="2952750" y="5622925"/>
          <p14:tracePt t="44745" x="2919413" y="5643563"/>
          <p14:tracePt t="44761" x="2906713" y="5649913"/>
          <p14:tracePt t="44778" x="2873375" y="5662613"/>
          <p14:tracePt t="44795" x="2841625" y="5662613"/>
          <p14:tracePt t="44811" x="2801938" y="5662613"/>
          <p14:tracePt t="44828" x="2762250" y="5662613"/>
          <p14:tracePt t="44845" x="2724150" y="5662613"/>
          <p14:tracePt t="44861" x="2709863" y="5662613"/>
          <p14:tracePt t="44878" x="2678113" y="5662613"/>
          <p14:tracePt t="44895" x="2671763" y="5662613"/>
          <p14:tracePt t="44911" x="2665413" y="5662613"/>
          <p14:tracePt t="45153" x="2671763" y="5662613"/>
          <p14:tracePt t="45177" x="2678113" y="5662613"/>
          <p14:tracePt t="45193" x="2684463" y="5662613"/>
          <p14:tracePt t="45201" x="2690813" y="5662613"/>
          <p14:tracePt t="45209" x="2697163" y="5662613"/>
          <p14:tracePt t="45233" x="2703513" y="5662613"/>
          <p14:tracePt t="45249" x="2709863" y="5662613"/>
          <p14:tracePt t="45257" x="2717800" y="5662613"/>
          <p14:tracePt t="45281" x="2724150" y="5662613"/>
          <p14:tracePt t="45297" x="2730500" y="5662613"/>
          <p14:tracePt t="45313" x="2736850" y="5662613"/>
          <p14:tracePt t="45328" x="2743200" y="5662613"/>
          <p14:tracePt t="45329" x="2762250" y="5668963"/>
          <p14:tracePt t="45345" x="2808288" y="5675313"/>
          <p14:tracePt t="45361" x="2841625" y="5675313"/>
          <p14:tracePt t="45378" x="2879725" y="5675313"/>
          <p14:tracePt t="45394" x="2919413" y="5675313"/>
          <p14:tracePt t="45411" x="2959100" y="5681663"/>
          <p14:tracePt t="45428" x="2997200" y="5681663"/>
          <p14:tracePt t="45445" x="3036888" y="5681663"/>
          <p14:tracePt t="45461" x="3082925" y="5681663"/>
          <p14:tracePt t="45478" x="3128963" y="5681663"/>
          <p14:tracePt t="45495" x="3181350" y="5681663"/>
          <p14:tracePt t="45511" x="3233738" y="5689600"/>
          <p14:tracePt t="45528" x="3292475" y="5695950"/>
          <p14:tracePt t="45545" x="3389313" y="5695950"/>
          <p14:tracePt t="45561" x="3462338" y="5695950"/>
          <p14:tracePt t="45578" x="3521075" y="5695950"/>
          <p14:tracePt t="45594" x="3598863" y="5695950"/>
          <p14:tracePt t="45611" x="3670300" y="5695950"/>
          <p14:tracePt t="45628" x="3716338" y="5695950"/>
          <p14:tracePt t="45644" x="3781425" y="5695950"/>
          <p14:tracePt t="45661" x="3840163" y="5695950"/>
          <p14:tracePt t="45678" x="3886200" y="5695950"/>
          <p14:tracePt t="45694" x="3944938" y="5695950"/>
          <p14:tracePt t="45711" x="3997325" y="5695950"/>
          <p14:tracePt t="45728" x="4068763" y="5695950"/>
          <p14:tracePt t="45744" x="4186238" y="5695950"/>
          <p14:tracePt t="45761" x="4278313" y="5695950"/>
          <p14:tracePt t="45778" x="4362450" y="5695950"/>
          <p14:tracePt t="45794" x="4435475" y="5695950"/>
          <p14:tracePt t="45811" x="4494213" y="5702300"/>
          <p14:tracePt t="45828" x="4538663" y="5702300"/>
          <p14:tracePt t="45844" x="4572000" y="5702300"/>
          <p14:tracePt t="45861" x="4584700" y="5702300"/>
          <p14:tracePt t="46809" x="4584700" y="5708650"/>
          <p14:tracePt t="46820" x="4584700" y="5715000"/>
          <p14:tracePt t="46841" x="4591050" y="5715000"/>
          <p14:tracePt t="46853" x="4591050" y="5721350"/>
          <p14:tracePt t="46865" x="4605338" y="5721350"/>
          <p14:tracePt t="46881" x="4605338" y="5727700"/>
          <p14:tracePt t="46937" x="4605338" y="5734050"/>
          <p14:tracePt t="46945" x="4605338" y="5740400"/>
          <p14:tracePt t="46953" x="4605338" y="5754688"/>
          <p14:tracePt t="46961" x="4597400" y="5780088"/>
          <p14:tracePt t="46978" x="4591050" y="5792788"/>
          <p14:tracePt t="46994" x="4584700" y="5826125"/>
          <p14:tracePt t="47011" x="4565650" y="5845175"/>
          <p14:tracePt t="47028" x="4552950" y="5865813"/>
          <p14:tracePt t="47044" x="4525963" y="5884863"/>
          <p14:tracePt t="47061" x="4494213" y="5897563"/>
          <p14:tracePt t="47077" x="4454525" y="5910263"/>
          <p14:tracePt t="47094" x="4421188" y="5924550"/>
          <p14:tracePt t="47110" x="4395788" y="5930900"/>
          <p14:tracePt t="47127" x="4368800" y="5937250"/>
          <p14:tracePt t="47144" x="4330700" y="5937250"/>
          <p14:tracePt t="47160" x="4265613" y="5937250"/>
          <p14:tracePt t="47178" x="4225925" y="5937250"/>
          <p14:tracePt t="47195" x="4179888" y="5943600"/>
          <p14:tracePt t="47211" x="4133850" y="5943600"/>
          <p14:tracePt t="47228" x="4089400" y="5943600"/>
          <p14:tracePt t="47245" x="4037013" y="5937250"/>
          <p14:tracePt t="47261" x="3990975" y="5930900"/>
          <p14:tracePt t="47278" x="3963988" y="5930900"/>
          <p14:tracePt t="47514" x="3963988" y="5924550"/>
          <p14:tracePt t="47522" x="3970338" y="5924550"/>
          <p14:tracePt t="47538" x="3970338" y="5918200"/>
          <p14:tracePt t="47546" x="3978275" y="5918200"/>
          <p14:tracePt t="47570" x="3978275" y="5910263"/>
          <p14:tracePt t="47594" x="3978275" y="5903913"/>
          <p14:tracePt t="49065" x="3984625" y="5903913"/>
          <p14:tracePt t="49105" x="3990975" y="5897563"/>
          <p14:tracePt t="49121" x="3997325" y="5897563"/>
          <p14:tracePt t="49129" x="4003675" y="5891213"/>
          <p14:tracePt t="49145" x="4016375" y="5884863"/>
          <p14:tracePt t="49153" x="4016375" y="5878513"/>
          <p14:tracePt t="49161" x="4043363" y="5872163"/>
          <p14:tracePt t="49176" x="4056063" y="5851525"/>
          <p14:tracePt t="49193" x="4068763" y="5851525"/>
          <p14:tracePt t="49265" x="4075113" y="5851525"/>
          <p14:tracePt t="49281" x="4081463" y="5851525"/>
          <p14:tracePt t="49289" x="4089400" y="5851525"/>
          <p14:tracePt t="49306" x="4108450" y="5851525"/>
          <p14:tracePt t="49313" x="4133850" y="5851525"/>
          <p14:tracePt t="49321" x="4140200" y="5859463"/>
          <p14:tracePt t="49329" x="4186238" y="5872163"/>
          <p14:tracePt t="49343" x="4232275" y="5897563"/>
          <p14:tracePt t="49360" x="4278313" y="5924550"/>
          <p14:tracePt t="49376" x="4343400" y="5962650"/>
          <p14:tracePt t="49393" x="4383088" y="5995988"/>
          <p14:tracePt t="49410" x="4414838" y="6042025"/>
          <p14:tracePt t="49428" x="4441825" y="6061075"/>
          <p14:tracePt t="49443" x="4441825" y="6100763"/>
          <p14:tracePt t="49461" x="4441825" y="6132513"/>
          <p14:tracePt t="49477" x="4435475" y="6159500"/>
          <p14:tracePt t="49494" x="4427538" y="6178550"/>
          <p14:tracePt t="49511" x="4414838" y="6197600"/>
          <p14:tracePt t="49527" x="4383088" y="6224588"/>
          <p14:tracePt t="49544" x="4356100" y="6237288"/>
          <p14:tracePt t="49560" x="4303713" y="6243638"/>
          <p14:tracePt t="49577" x="4192588" y="6243638"/>
          <p14:tracePt t="49594" x="4075113" y="6224588"/>
          <p14:tracePt t="49611" x="3984625" y="6197600"/>
          <p14:tracePt t="49627" x="3873500" y="6159500"/>
          <p14:tracePt t="49644" x="3787775" y="6100763"/>
          <p14:tracePt t="49660" x="3703638" y="6042025"/>
          <p14:tracePt t="49677" x="3632200" y="5962650"/>
          <p14:tracePt t="49694" x="3565525" y="5884863"/>
          <p14:tracePt t="49710" x="3552825" y="5807075"/>
          <p14:tracePt t="49727" x="3552825" y="5715000"/>
          <p14:tracePt t="49744" x="3573463" y="5597525"/>
          <p14:tracePt t="49760" x="3611563" y="5505450"/>
          <p14:tracePt t="49777" x="3703638" y="5394325"/>
          <p14:tracePt t="49794" x="3756025" y="5356225"/>
          <p14:tracePt t="49810" x="3802063" y="5349875"/>
          <p14:tracePt t="49827" x="3867150" y="5349875"/>
          <p14:tracePt t="49844" x="3905250" y="5349875"/>
          <p14:tracePt t="49860" x="3944938" y="5362575"/>
          <p14:tracePt t="49877" x="3957638" y="5375275"/>
          <p14:tracePt t="49914" x="3957638" y="5381625"/>
          <p14:tracePt t="49927" x="3957638" y="5375275"/>
          <p14:tracePt t="50722" x="3957638" y="5368925"/>
          <p14:tracePt t="50730" x="3963988" y="5362575"/>
          <p14:tracePt t="50746" x="3963988" y="5349875"/>
          <p14:tracePt t="50749" x="3978275" y="5341938"/>
          <p14:tracePt t="50762" x="3978275" y="5335588"/>
          <p14:tracePt t="50770" x="3978275" y="5316538"/>
          <p14:tracePt t="50778" x="3984625" y="5303838"/>
          <p14:tracePt t="50793" x="3984625" y="5270500"/>
          <p14:tracePt t="50810" x="3970338" y="5245100"/>
          <p14:tracePt t="50827" x="3963988" y="5211763"/>
          <p14:tracePt t="50843" x="3957638" y="5205413"/>
          <p14:tracePt t="50860" x="3957638" y="5199063"/>
          <p14:tracePt t="50877" x="3957638" y="5186363"/>
          <p14:tracePt t="50893" x="3957638" y="5180013"/>
          <p14:tracePt t="50910" x="3951288" y="5173663"/>
          <p14:tracePt t="50927" x="3951288" y="5165725"/>
          <p14:tracePt t="50943" x="3944938" y="5165725"/>
          <p14:tracePt t="51290" x="3951288" y="5165725"/>
          <p14:tracePt t="51298" x="3963988" y="5173663"/>
          <p14:tracePt t="51306" x="3984625" y="5180013"/>
          <p14:tracePt t="51314" x="4049713" y="5192713"/>
          <p14:tracePt t="51327" x="4148138" y="5205413"/>
          <p14:tracePt t="51343" x="4284663" y="5211763"/>
          <p14:tracePt t="51360" x="4460875" y="5211763"/>
          <p14:tracePt t="51376" x="4683125" y="5224463"/>
          <p14:tracePt t="51393" x="5029200" y="5232400"/>
          <p14:tracePt t="51410" x="5251450" y="5232400"/>
          <p14:tracePt t="51426" x="5446713" y="5245100"/>
          <p14:tracePt t="51443" x="5578475" y="5251450"/>
          <p14:tracePt t="51460" x="5649913" y="5251450"/>
          <p14:tracePt t="51476" x="5656263" y="5251450"/>
          <p14:tracePt t="51530" x="5649913" y="5251450"/>
          <p14:tracePt t="51586" x="5622925" y="5251450"/>
          <p14:tracePt t="51594" x="5597525" y="5251450"/>
          <p14:tracePt t="51602" x="5526088" y="5251450"/>
          <p14:tracePt t="51612" x="5414963" y="5270500"/>
          <p14:tracePt t="51627" x="5291138" y="5291138"/>
          <p14:tracePt t="51643" x="5146675" y="5291138"/>
          <p14:tracePt t="51660" x="5035550" y="5297488"/>
          <p14:tracePt t="51676" x="4937125" y="5297488"/>
          <p14:tracePt t="51693" x="4865688" y="5297488"/>
          <p14:tracePt t="51710" x="4846638" y="5297488"/>
          <p14:tracePt t="51762" x="4846638" y="5291138"/>
          <p14:tracePt t="51770" x="4859338" y="5276850"/>
          <p14:tracePt t="51778" x="4859338" y="5270500"/>
          <p14:tracePt t="51793" x="4872038" y="5251450"/>
          <p14:tracePt t="51793" x="4930775" y="5199063"/>
          <p14:tracePt t="51810" x="4976813" y="5159375"/>
          <p14:tracePt t="51826" x="5035550" y="5100638"/>
          <p14:tracePt t="51843" x="5081588" y="5062538"/>
          <p14:tracePt t="51860" x="5106988" y="5022850"/>
          <p14:tracePt t="51876" x="5146675" y="4983163"/>
          <p14:tracePt t="51893" x="5173663" y="4930775"/>
          <p14:tracePt t="51910" x="5199063" y="4852988"/>
          <p14:tracePt t="51926" x="5245100" y="4754563"/>
          <p14:tracePt t="51943" x="5257800" y="4656138"/>
          <p14:tracePt t="51959" x="5283200" y="4525963"/>
          <p14:tracePt t="51976" x="5316538" y="4389438"/>
          <p14:tracePt t="51993" x="5316538" y="4278313"/>
          <p14:tracePt t="51993" x="5316538" y="4225925"/>
          <p14:tracePt t="52010" x="5316538" y="4127500"/>
          <p14:tracePt t="52026" x="5316538" y="4037013"/>
          <p14:tracePt t="52043" x="5310188" y="3970338"/>
          <p14:tracePt t="52059" x="5310188" y="3932238"/>
          <p14:tracePt t="52076" x="5310188" y="3898900"/>
          <p14:tracePt t="52093" x="5297488" y="3873500"/>
          <p14:tracePt t="52109" x="5297488" y="3846513"/>
          <p14:tracePt t="52126" x="5297488" y="3821113"/>
          <p14:tracePt t="52143" x="5297488" y="3781425"/>
          <p14:tracePt t="52159" x="5297488" y="3729038"/>
          <p14:tracePt t="52176" x="5297488" y="3683000"/>
          <p14:tracePt t="52193" x="5297488" y="3617913"/>
          <p14:tracePt t="52209" x="5297488" y="3546475"/>
          <p14:tracePt t="52226" x="5297488" y="3494088"/>
          <p14:tracePt t="52243" x="5297488" y="3454400"/>
          <p14:tracePt t="52259" x="5291138" y="3435350"/>
          <p14:tracePt t="52276" x="5291138" y="3429000"/>
          <p14:tracePt t="52293" x="5291138" y="3422650"/>
          <p14:tracePt t="52466" x="5291138" y="3429000"/>
          <p14:tracePt t="52490" x="5291138" y="3435350"/>
          <p14:tracePt t="52498" x="5291138" y="3441700"/>
          <p14:tracePt t="52511" x="5291138" y="3448050"/>
          <p14:tracePt t="52511" x="5291138" y="3481388"/>
          <p14:tracePt t="52526" x="5291138" y="3506788"/>
          <p14:tracePt t="52543" x="5291138" y="3546475"/>
          <p14:tracePt t="52559" x="5283200" y="3586163"/>
          <p14:tracePt t="52576" x="5283200" y="3624263"/>
          <p14:tracePt t="52593" x="5283200" y="3670300"/>
          <p14:tracePt t="52609" x="5283200" y="3735388"/>
          <p14:tracePt t="52626" x="5283200" y="3768725"/>
          <p14:tracePt t="52643" x="5283200" y="3802063"/>
          <p14:tracePt t="52659" x="5283200" y="3827463"/>
          <p14:tracePt t="52676" x="5283200" y="3852863"/>
          <p14:tracePt t="52693" x="5283200" y="3873500"/>
          <p14:tracePt t="52709" x="5283200" y="3919538"/>
          <p14:tracePt t="52726" x="5283200" y="3957638"/>
          <p14:tracePt t="52743" x="5283200" y="4022725"/>
          <p14:tracePt t="52759" x="5283200" y="4095750"/>
          <p14:tracePt t="52776" x="5283200" y="4179888"/>
          <p14:tracePt t="52792" x="5283200" y="4259263"/>
          <p14:tracePt t="52809" x="5283200" y="4368800"/>
          <p14:tracePt t="52826" x="5283200" y="4421188"/>
          <p14:tracePt t="52843" x="5283200" y="4467225"/>
          <p14:tracePt t="52859" x="5283200" y="4506913"/>
          <p14:tracePt t="52876" x="5283200" y="4532313"/>
          <p14:tracePt t="52892" x="5283200" y="4559300"/>
          <p14:tracePt t="52909" x="5283200" y="4572000"/>
          <p14:tracePt t="52926" x="5283200" y="4584700"/>
          <p14:tracePt t="53042" x="5291138" y="4591050"/>
          <p14:tracePt t="53049" x="5303838" y="4605338"/>
          <p14:tracePt t="53057" x="5316538" y="4611688"/>
          <p14:tracePt t="53061" x="5356225" y="4630738"/>
          <p14:tracePt t="53076" x="5434013" y="4643438"/>
          <p14:tracePt t="53092" x="5511800" y="4664075"/>
          <p14:tracePt t="53109" x="5622925" y="4676775"/>
          <p14:tracePt t="53126" x="5734050" y="4683125"/>
          <p14:tracePt t="53142" x="5826125" y="4708525"/>
          <p14:tracePt t="53159" x="5910263" y="4735513"/>
          <p14:tracePt t="53176" x="6002338" y="4748213"/>
          <p14:tracePt t="53192" x="6048375" y="4775200"/>
          <p14:tracePt t="53209" x="6113463" y="4806950"/>
          <p14:tracePt t="53226" x="6132513" y="4819650"/>
          <p14:tracePt t="53242" x="6138863" y="4840288"/>
          <p14:tracePt t="53259" x="6146800" y="4865688"/>
          <p14:tracePt t="53276" x="6146800" y="4899025"/>
          <p14:tracePt t="53293" x="6146800" y="4930775"/>
          <p14:tracePt t="53309" x="6138863" y="4964113"/>
          <p14:tracePt t="53326" x="6119813" y="5003800"/>
          <p14:tracePt t="53343" x="6100763" y="5035550"/>
          <p14:tracePt t="53359" x="6054725" y="5075238"/>
          <p14:tracePt t="53377" x="6015038" y="5106988"/>
          <p14:tracePt t="53393" x="5969000" y="5133975"/>
          <p14:tracePt t="53409" x="5897563" y="5159375"/>
          <p14:tracePt t="53426" x="5851525" y="5173663"/>
          <p14:tracePt t="53442" x="5786438" y="5173663"/>
          <p14:tracePt t="53459" x="5721350" y="5186363"/>
          <p14:tracePt t="53476" x="5656263" y="5192713"/>
          <p14:tracePt t="53492" x="5603875" y="5199063"/>
          <p14:tracePt t="53509" x="5545138" y="5205413"/>
          <p14:tracePt t="53526" x="5499100" y="5205413"/>
          <p14:tracePt t="53542" x="5453063" y="5218113"/>
          <p14:tracePt t="53559" x="5427663" y="5218113"/>
          <p14:tracePt t="53576" x="5394325" y="5218113"/>
          <p14:tracePt t="53592" x="5381625" y="5224463"/>
          <p14:tracePt t="53609" x="5381625" y="5232400"/>
          <p14:tracePt t="53762" x="5387975" y="5232400"/>
          <p14:tracePt t="53769" x="5427663" y="5232400"/>
          <p14:tracePt t="53785" x="5453063" y="5232400"/>
          <p14:tracePt t="53792" x="5519738" y="5232400"/>
          <p14:tracePt t="53809" x="5649913" y="5232400"/>
          <p14:tracePt t="53826" x="5748338" y="5232400"/>
          <p14:tracePt t="53842" x="5826125" y="5232400"/>
          <p14:tracePt t="53859" x="5865813" y="5232400"/>
          <p14:tracePt t="53875" x="5891213" y="5232400"/>
          <p14:tracePt t="53892" x="5897563" y="5232400"/>
          <p14:tracePt t="56002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74712"/>
            <a:ext cx="9135036" cy="109578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Problem Solving: Hand-Tracing - Step by Step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33488"/>
            <a:ext cx="9134475" cy="508476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Step 8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6" name="Picture 5" descr="hand_trace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1845937"/>
            <a:ext cx="6994213" cy="234428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7" x="5519738" y="3898900"/>
          <p14:tracePt t="1943" x="5519738" y="3892550"/>
          <p14:tracePt t="1966" x="5511800" y="3892550"/>
          <p14:tracePt t="1974" x="5511800" y="3886200"/>
          <p14:tracePt t="1982" x="5499100" y="3873500"/>
          <p14:tracePt t="1998" x="5480050" y="3846513"/>
          <p14:tracePt t="2014" x="5461000" y="3833813"/>
          <p14:tracePt t="2022" x="5421313" y="3781425"/>
          <p14:tracePt t="2038" x="5329238" y="3716338"/>
          <p14:tracePt t="2054" x="5199063" y="3611563"/>
          <p14:tracePt t="2070" x="5022850" y="3500438"/>
          <p14:tracePt t="2086" x="4800600" y="3363913"/>
          <p14:tracePt t="2102" x="4572000" y="3271838"/>
          <p14:tracePt t="2119" x="4343400" y="3181350"/>
          <p14:tracePt t="2135" x="4133850" y="3089275"/>
          <p14:tracePt t="2151" x="3925888" y="3017838"/>
          <p14:tracePt t="2167" x="3697288" y="2925763"/>
          <p14:tracePt t="2199" x="3573463" y="2867025"/>
          <p14:tracePt t="2207" x="3500438" y="2835275"/>
          <p14:tracePt t="2215" x="3416300" y="2801938"/>
          <p14:tracePt t="2248" x="3370263" y="2789238"/>
          <p14:tracePt t="2254" x="3305175" y="2782888"/>
          <p14:tracePt t="2270" x="3259138" y="2768600"/>
          <p14:tracePt t="2286" x="3187700" y="2762250"/>
          <p14:tracePt t="2299" x="3122613" y="2755900"/>
          <p14:tracePt t="2316" x="3049588" y="2755900"/>
          <p14:tracePt t="2332" x="2990850" y="2755900"/>
          <p14:tracePt t="2349" x="2925763" y="2755900"/>
          <p14:tracePt t="2365" x="2827338" y="2755900"/>
          <p14:tracePt t="2382" x="2755900" y="2743200"/>
          <p14:tracePt t="2399" x="2671763" y="2736850"/>
          <p14:tracePt t="2415" x="2613025" y="2736850"/>
          <p14:tracePt t="2432" x="2560638" y="2736850"/>
          <p14:tracePt t="2448" x="2514600" y="2736850"/>
          <p14:tracePt t="2465" x="2474913" y="2736850"/>
          <p14:tracePt t="2482" x="2409825" y="2736850"/>
          <p14:tracePt t="2499" x="2357438" y="2736850"/>
          <p14:tracePt t="2515" x="2305050" y="2736850"/>
          <p14:tracePt t="2532" x="2252663" y="2736850"/>
          <p14:tracePt t="2548" x="2208213" y="2736850"/>
          <p14:tracePt t="2566" x="2162175" y="2736850"/>
          <p14:tracePt t="2582" x="2109788" y="2736850"/>
          <p14:tracePt t="2599" x="2090738" y="2736850"/>
          <p14:tracePt t="2615" x="2082800" y="2736850"/>
          <p14:tracePt t="2632" x="2076450" y="2736850"/>
          <p14:tracePt t="2774" x="2076450" y="2730500"/>
          <p14:tracePt t="2782" x="2082800" y="2730500"/>
          <p14:tracePt t="2792" x="2090738" y="2724150"/>
          <p14:tracePt t="2792" x="2097088" y="2724150"/>
          <p14:tracePt t="2798" x="2116138" y="2724150"/>
          <p14:tracePt t="2815" x="2141538" y="2717800"/>
          <p14:tracePt t="2832" x="2168525" y="2717800"/>
          <p14:tracePt t="2848" x="2187575" y="2717800"/>
          <p14:tracePt t="2865" x="2201863" y="2717800"/>
          <p14:tracePt t="2882" x="2208213" y="2717800"/>
          <p14:tracePt t="2899" x="2220913" y="2717800"/>
          <p14:tracePt t="2915" x="2227263" y="2717800"/>
          <p14:tracePt t="2932" x="2239963" y="2717800"/>
          <p14:tracePt t="2948" x="2252663" y="2717800"/>
          <p14:tracePt t="2965" x="2273300" y="2709863"/>
          <p14:tracePt t="2982" x="2292350" y="2697163"/>
          <p14:tracePt t="2998" x="2305050" y="2697163"/>
          <p14:tracePt t="3015" x="2311400" y="2690813"/>
          <p14:tracePt t="3054" x="2319338" y="2684463"/>
          <p14:tracePt t="3078" x="2325688" y="2684463"/>
          <p14:tracePt t="4918" x="2319338" y="2684463"/>
          <p14:tracePt t="4926" x="2311400" y="2684463"/>
          <p14:tracePt t="4934" x="2292350" y="2690813"/>
          <p14:tracePt t="4935" x="2279650" y="2697163"/>
          <p14:tracePt t="4948" x="2246313" y="2724150"/>
          <p14:tracePt t="4964" x="2181225" y="2755900"/>
          <p14:tracePt t="4981" x="2155825" y="2762250"/>
          <p14:tracePt t="4997" x="2128838" y="2768600"/>
          <p14:tracePt t="5063" x="2122488" y="2768600"/>
          <p14:tracePt t="5079" x="2109788" y="2776538"/>
          <p14:tracePt t="5087" x="2090738" y="2776538"/>
          <p14:tracePt t="5103" x="2076450" y="2776538"/>
          <p14:tracePt t="5115" x="2057400" y="2782888"/>
          <p14:tracePt t="5119" x="2017713" y="2789238"/>
          <p14:tracePt t="5132" x="1973263" y="2789238"/>
          <p14:tracePt t="5148" x="1927225" y="2789238"/>
          <p14:tracePt t="5165" x="1881188" y="2789238"/>
          <p14:tracePt t="5181" x="1835150" y="2782888"/>
          <p14:tracePt t="5198" x="1782763" y="2782888"/>
          <p14:tracePt t="5215" x="1757363" y="2782888"/>
          <p14:tracePt t="5232" x="1717675" y="2782888"/>
          <p14:tracePt t="5248" x="1671638" y="2789238"/>
          <p14:tracePt t="5265" x="1600200" y="2820988"/>
          <p14:tracePt t="5282" x="1541463" y="2860675"/>
          <p14:tracePt t="5299" x="1489075" y="2900363"/>
          <p14:tracePt t="5315" x="1417638" y="2952750"/>
          <p14:tracePt t="5332" x="1331913" y="2984500"/>
          <p14:tracePt t="5349" x="1300163" y="3030538"/>
          <p14:tracePt t="5365" x="1254125" y="3070225"/>
          <p14:tracePt t="5381" x="1214438" y="3101975"/>
          <p14:tracePt t="5398" x="1182688" y="3148013"/>
          <p14:tracePt t="5415" x="1117600" y="3206750"/>
          <p14:tracePt t="5431" x="1096963" y="3278188"/>
          <p14:tracePt t="5448" x="1077913" y="3311525"/>
          <p14:tracePt t="5465" x="1050925" y="3351213"/>
          <p14:tracePt t="5481" x="1050925" y="3382963"/>
          <p14:tracePt t="5498" x="1050925" y="3409950"/>
          <p14:tracePt t="5515" x="1050925" y="3454400"/>
          <p14:tracePt t="5531" x="1044575" y="3494088"/>
          <p14:tracePt t="5548" x="1044575" y="3552825"/>
          <p14:tracePt t="5565" x="1065213" y="3617913"/>
          <p14:tracePt t="5581" x="1096963" y="3670300"/>
          <p14:tracePt t="5598" x="1143000" y="3716338"/>
          <p14:tracePt t="5615" x="1220788" y="3762375"/>
          <p14:tracePt t="5631" x="1293813" y="3781425"/>
          <p14:tracePt t="5648" x="1358900" y="3802063"/>
          <p14:tracePt t="5665" x="1455738" y="3802063"/>
          <p14:tracePt t="5681" x="1566863" y="3802063"/>
          <p14:tracePt t="5698" x="1671638" y="3802063"/>
          <p14:tracePt t="5714" x="1770063" y="3781425"/>
          <p14:tracePt t="5731" x="1868488" y="3781425"/>
          <p14:tracePt t="5748" x="1946275" y="3775075"/>
          <p14:tracePt t="5765" x="2005013" y="3756025"/>
          <p14:tracePt t="5781" x="2063750" y="3729038"/>
          <p14:tracePt t="5798" x="2109788" y="3670300"/>
          <p14:tracePt t="5814" x="2149475" y="3592513"/>
          <p14:tracePt t="5831" x="2174875" y="3521075"/>
          <p14:tracePt t="5848" x="2187575" y="3468688"/>
          <p14:tracePt t="5865" x="2187575" y="3409950"/>
          <p14:tracePt t="5881" x="2187575" y="3357563"/>
          <p14:tracePt t="5898" x="2187575" y="3298825"/>
          <p14:tracePt t="5915" x="2174875" y="3246438"/>
          <p14:tracePt t="5931" x="2149475" y="3200400"/>
          <p14:tracePt t="5948" x="2122488" y="3148013"/>
          <p14:tracePt t="5965" x="2082800" y="3116263"/>
          <p14:tracePt t="5981" x="2038350" y="3076575"/>
          <p14:tracePt t="5998" x="1979613" y="3055938"/>
          <p14:tracePt t="6014" x="1887538" y="3024188"/>
          <p14:tracePt t="6031" x="1822450" y="3017838"/>
          <p14:tracePt t="6048" x="1782763" y="3017838"/>
          <p14:tracePt t="6065" x="1757363" y="3017838"/>
          <p14:tracePt t="6081" x="1751013" y="3017838"/>
          <p14:tracePt t="6983" x="1751013" y="3024188"/>
          <p14:tracePt t="6991" x="1744663" y="3024188"/>
          <p14:tracePt t="6999" x="1736725" y="3024188"/>
          <p14:tracePt t="7015" x="1730375" y="3030538"/>
          <p14:tracePt t="7071" x="1724025" y="3030538"/>
          <p14:tracePt t="7135" x="1724025" y="3036888"/>
          <p14:tracePt t="7151" x="1724025" y="3043238"/>
          <p14:tracePt t="7159" x="1724025" y="3049588"/>
          <p14:tracePt t="7167" x="1724025" y="3055938"/>
          <p14:tracePt t="7181" x="1724025" y="3070225"/>
          <p14:tracePt t="7198" x="1724025" y="3076575"/>
          <p14:tracePt t="7215" x="1724025" y="3095625"/>
          <p14:tracePt t="7255" x="1724025" y="3101975"/>
          <p14:tracePt t="7265" x="1724025" y="3108325"/>
          <p14:tracePt t="7271" x="1730375" y="3122613"/>
          <p14:tracePt t="7281" x="1730375" y="3135313"/>
          <p14:tracePt t="7297" x="1730375" y="3148013"/>
          <p14:tracePt t="7314" x="1736725" y="3160713"/>
          <p14:tracePt t="7331" x="1736725" y="3175000"/>
          <p14:tracePt t="7347" x="1730375" y="3181350"/>
          <p14:tracePt t="7364" x="1724025" y="3187700"/>
          <p14:tracePt t="7381" x="1724025" y="3194050"/>
          <p14:tracePt t="7397" x="1717675" y="3200400"/>
          <p14:tracePt t="8087" x="1704975" y="3200400"/>
          <p14:tracePt t="8095" x="1684338" y="3187700"/>
          <p14:tracePt t="8114" x="1639888" y="3167063"/>
          <p14:tracePt t="8115" x="1581150" y="3154363"/>
          <p14:tracePt t="8131" x="1508125" y="3141663"/>
          <p14:tracePt t="8148" x="1436688" y="3141663"/>
          <p14:tracePt t="8164" x="1365250" y="3135313"/>
          <p14:tracePt t="8180" x="1293813" y="3135313"/>
          <p14:tracePt t="8197" x="1220788" y="3141663"/>
          <p14:tracePt t="8214" x="1176338" y="3175000"/>
          <p14:tracePt t="8230" x="1096963" y="3225800"/>
          <p14:tracePt t="8247" x="1044575" y="3278188"/>
          <p14:tracePt t="8264" x="992188" y="3330575"/>
          <p14:tracePt t="8280" x="927100" y="3395663"/>
          <p14:tracePt t="8297" x="862013" y="3462338"/>
          <p14:tracePt t="8313" x="803275" y="3540125"/>
          <p14:tracePt t="8330" x="769938" y="3598863"/>
          <p14:tracePt t="8347" x="757238" y="3657600"/>
          <p14:tracePt t="8363" x="719138" y="3741738"/>
          <p14:tracePt t="8394" x="719138" y="3756025"/>
          <p14:tracePt t="8399" x="711200" y="3768725"/>
          <p14:tracePt t="8414" x="711200" y="3808413"/>
          <p14:tracePt t="8430" x="711200" y="3873500"/>
          <p14:tracePt t="8447" x="711200" y="3911600"/>
          <p14:tracePt t="8464" x="711200" y="3963988"/>
          <p14:tracePt t="8481" x="719138" y="4010025"/>
          <p14:tracePt t="8497" x="750888" y="4068763"/>
          <p14:tracePt t="8514" x="790575" y="4114800"/>
          <p14:tracePt t="8530" x="822325" y="4160838"/>
          <p14:tracePt t="8547" x="874713" y="4179888"/>
          <p14:tracePt t="8563" x="889000" y="4179888"/>
          <p14:tracePt t="8580" x="908050" y="4192588"/>
          <p14:tracePt t="8597" x="914400" y="4192588"/>
          <p14:tracePt t="8614" x="920750" y="4192588"/>
          <p14:tracePt t="8679" x="920750" y="4186238"/>
          <p14:tracePt t="8743" x="914400" y="4186238"/>
          <p14:tracePt t="8751" x="908050" y="4179888"/>
          <p14:tracePt t="8767" x="895350" y="4179888"/>
          <p14:tracePt t="8823" x="895350" y="4173538"/>
          <p14:tracePt t="8847" x="895350" y="4160838"/>
          <p14:tracePt t="8855" x="895350" y="4154488"/>
          <p14:tracePt t="8861" x="895350" y="4148138"/>
          <p14:tracePt t="8866" x="908050" y="4121150"/>
          <p14:tracePt t="8880" x="933450" y="4095750"/>
          <p14:tracePt t="8897" x="939800" y="4095750"/>
          <p14:tracePt t="8913" x="939800" y="4089400"/>
          <p14:tracePt t="1047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74712"/>
            <a:ext cx="9135036" cy="109578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Problem Solving: Hand-Tracing - Step by Step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33488"/>
            <a:ext cx="9134475" cy="508476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Step 9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Step 10</a:t>
            </a:r>
            <a:br>
              <a:rPr lang="en-US" dirty="0" smtClean="0"/>
            </a:br>
            <a:r>
              <a:rPr lang="en-US" dirty="0" smtClean="0"/>
              <a:t>The sum, which is 19, is printed</a:t>
            </a:r>
            <a:br>
              <a:rPr lang="en-US" dirty="0" smtClean="0"/>
            </a:b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Picture 4" descr="hand_trace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6786"/>
            <a:ext cx="8449731" cy="315576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25" x="2246313" y="2678113"/>
          <p14:tracePt t="1865" x="2239963" y="2678113"/>
          <p14:tracePt t="1985" x="2233613" y="2678113"/>
          <p14:tracePt t="1993" x="2239963" y="2678113"/>
          <p14:tracePt t="2001" x="2239963" y="2684463"/>
          <p14:tracePt t="2009" x="2233613" y="2703513"/>
          <p14:tracePt t="2025" x="2233613" y="2724150"/>
          <p14:tracePt t="2041" x="2233613" y="2743200"/>
          <p14:tracePt t="2057" x="2233613" y="2762250"/>
          <p14:tracePt t="2073" x="2239963" y="2776538"/>
          <p14:tracePt t="2088" x="2239963" y="2789238"/>
          <p14:tracePt t="2102" x="2246313" y="2795588"/>
          <p14:tracePt t="2120" x="2252663" y="2795588"/>
          <p14:tracePt t="2217" x="2239963" y="2801938"/>
          <p14:tracePt t="2225" x="2233613" y="2801938"/>
          <p14:tracePt t="2233" x="2214563" y="2801938"/>
          <p14:tracePt t="2241" x="2168525" y="2801938"/>
          <p14:tracePt t="2253" x="2076450" y="2801938"/>
          <p14:tracePt t="2269" x="1985963" y="2801938"/>
          <p14:tracePt t="2285" x="1912938" y="2801938"/>
          <p14:tracePt t="2302" x="1868488" y="2801938"/>
          <p14:tracePt t="2319" x="1847850" y="2801938"/>
          <p14:tracePt t="2335" x="1841500" y="2801938"/>
          <p14:tracePt t="2449" x="1847850" y="2801938"/>
          <p14:tracePt t="2457" x="1862138" y="2801938"/>
          <p14:tracePt t="2465" x="1881188" y="2801938"/>
          <p14:tracePt t="2473" x="1906588" y="2801938"/>
          <p14:tracePt t="2481" x="1933575" y="2801938"/>
          <p14:tracePt t="2485" x="2011363" y="2801938"/>
          <p14:tracePt t="2502" x="2090738" y="2801938"/>
          <p14:tracePt t="2519" x="2187575" y="2801938"/>
          <p14:tracePt t="2535" x="2260600" y="2801938"/>
          <p14:tracePt t="2552" x="2279650" y="2801938"/>
          <p14:tracePt t="2609" x="2273300" y="2801938"/>
          <p14:tracePt t="2617" x="2266950" y="2801938"/>
          <p14:tracePt t="2633" x="2260600" y="2795588"/>
          <p14:tracePt t="2647" x="2239963" y="2795588"/>
          <p14:tracePt t="2649" x="2214563" y="2795588"/>
          <p14:tracePt t="2652" x="2141538" y="2776538"/>
          <p14:tracePt t="2669" x="2063750" y="2776538"/>
          <p14:tracePt t="2685" x="1998663" y="2776538"/>
          <p14:tracePt t="2702" x="1946275" y="2776538"/>
          <p14:tracePt t="2719" x="1887538" y="2795588"/>
          <p14:tracePt t="2735" x="1847850" y="2808288"/>
          <p14:tracePt t="2752" x="1835150" y="2814638"/>
          <p14:tracePt t="2801" x="1835150" y="2820988"/>
          <p14:tracePt t="2814" x="1841500" y="2827338"/>
          <p14:tracePt t="2819" x="1841500" y="2841625"/>
          <p14:tracePt t="2819" x="1854200" y="2854325"/>
          <p14:tracePt t="2835" x="1893888" y="2867025"/>
          <p14:tracePt t="2852" x="1927225" y="2879725"/>
          <p14:tracePt t="2868" x="1965325" y="2906713"/>
          <p14:tracePt t="2886" x="2005013" y="2925763"/>
          <p14:tracePt t="2902" x="2024063" y="2932113"/>
          <p14:tracePt t="2919" x="2024063" y="2938463"/>
          <p14:tracePt t="2993" x="2011363" y="2938463"/>
          <p14:tracePt t="3001" x="1992313" y="2938463"/>
          <p14:tracePt t="3009" x="1973263" y="2938463"/>
          <p14:tracePt t="3018" x="1952625" y="2938463"/>
          <p14:tracePt t="3019" x="1900238" y="2932113"/>
          <p14:tracePt t="3035" x="1862138" y="2932113"/>
          <p14:tracePt t="3052" x="1835150" y="2938463"/>
          <p14:tracePt t="3068" x="1822450" y="2946400"/>
          <p14:tracePt t="3153" x="1828800" y="2946400"/>
          <p14:tracePt t="3161" x="1847850" y="2952750"/>
          <p14:tracePt t="3169" x="1862138" y="2952750"/>
          <p14:tracePt t="3177" x="1868488" y="2952750"/>
          <p14:tracePt t="3185" x="1874838" y="2952750"/>
          <p14:tracePt t="3601" x="1881188" y="2952750"/>
          <p14:tracePt t="3609" x="1893888" y="2952750"/>
          <p14:tracePt t="3617" x="1927225" y="2952750"/>
          <p14:tracePt t="3623" x="1998663" y="2952750"/>
          <p14:tracePt t="3639" x="2097088" y="2952750"/>
          <p14:tracePt t="3652" x="2220913" y="2952750"/>
          <p14:tracePt t="3668" x="2351088" y="2952750"/>
          <p14:tracePt t="3685" x="2468563" y="2959100"/>
          <p14:tracePt t="3701" x="2579688" y="2965450"/>
          <p14:tracePt t="3718" x="2665413" y="2971800"/>
          <p14:tracePt t="3735" x="2755900" y="3011488"/>
          <p14:tracePt t="3752" x="2867025" y="3063875"/>
          <p14:tracePt t="3768" x="2971800" y="3101975"/>
          <p14:tracePt t="3785" x="3108325" y="3194050"/>
          <p14:tracePt t="3802" x="3194050" y="3271838"/>
          <p14:tracePt t="3818" x="3259138" y="3344863"/>
          <p14:tracePt t="3836" x="3336925" y="3422650"/>
          <p14:tracePt t="3853" x="3403600" y="3521075"/>
          <p14:tracePt t="3869" x="3468688" y="3611563"/>
          <p14:tracePt t="3886" x="3500438" y="3709988"/>
          <p14:tracePt t="3903" x="3506788" y="3781425"/>
          <p14:tracePt t="3919" x="3500438" y="3852863"/>
          <p14:tracePt t="3936" x="3500438" y="3911600"/>
          <p14:tracePt t="3953" x="3462338" y="3978275"/>
          <p14:tracePt t="3969" x="3429000" y="4049713"/>
          <p14:tracePt t="3986" x="3363913" y="4167188"/>
          <p14:tracePt t="4002" x="3292475" y="4238625"/>
          <p14:tracePt t="4019" x="3225800" y="4303713"/>
          <p14:tracePt t="4036" x="3160713" y="4362450"/>
          <p14:tracePt t="4052" x="3108325" y="4389438"/>
          <p14:tracePt t="4069" x="3049588" y="4402138"/>
          <p14:tracePt t="4086" x="3005138" y="4414838"/>
          <p14:tracePt t="4102" x="2959100" y="4414838"/>
          <p14:tracePt t="4119" x="2925763" y="4414838"/>
          <p14:tracePt t="4136" x="2913063" y="4427538"/>
          <p14:tracePt t="4152" x="2900363" y="4427538"/>
          <p14:tracePt t="4250" x="2906713" y="4427538"/>
          <p14:tracePt t="4258" x="2938463" y="4427538"/>
          <p14:tracePt t="4274" x="2971800" y="4427538"/>
          <p14:tracePt t="4286" x="3005138" y="4427538"/>
          <p14:tracePt t="4290" x="3101975" y="4427538"/>
          <p14:tracePt t="4302" x="3213100" y="4427538"/>
          <p14:tracePt t="4319" x="3311525" y="4427538"/>
          <p14:tracePt t="4336" x="3376613" y="4427538"/>
          <p14:tracePt t="4352" x="3395663" y="4427538"/>
          <p14:tracePt t="5530" x="3395663" y="4435475"/>
          <p14:tracePt t="5538" x="3389313" y="4435475"/>
          <p14:tracePt t="5546" x="3376613" y="4435475"/>
          <p14:tracePt t="5568" x="3351213" y="4435475"/>
          <p14:tracePt t="5569" x="3284538" y="4441825"/>
          <p14:tracePt t="5585" x="3219450" y="4454525"/>
          <p14:tracePt t="5602" x="3101975" y="4454525"/>
          <p14:tracePt t="5618" x="2997200" y="4454525"/>
          <p14:tracePt t="5635" x="2887663" y="4454525"/>
          <p14:tracePt t="5652" x="2762250" y="4454525"/>
          <p14:tracePt t="5669" x="2632075" y="4460875"/>
          <p14:tracePt t="5685" x="2520950" y="4479925"/>
          <p14:tracePt t="5702" x="2390775" y="4487863"/>
          <p14:tracePt t="5718" x="2260600" y="4487863"/>
          <p14:tracePt t="5735" x="2141538" y="4487863"/>
          <p14:tracePt t="5752" x="2024063" y="4487863"/>
          <p14:tracePt t="5768" x="1933575" y="4487863"/>
          <p14:tracePt t="5785" x="1847850" y="4494213"/>
          <p14:tracePt t="5802" x="1730375" y="4494213"/>
          <p14:tracePt t="5818" x="1652588" y="4494213"/>
          <p14:tracePt t="5835" x="1574800" y="4494213"/>
          <p14:tracePt t="5852" x="1501775" y="4494213"/>
          <p14:tracePt t="5868" x="1436688" y="4494213"/>
          <p14:tracePt t="5885" x="1384300" y="4494213"/>
          <p14:tracePt t="5902" x="1331913" y="4487863"/>
          <p14:tracePt t="5919" x="1287463" y="4487863"/>
          <p14:tracePt t="5935" x="1247775" y="4487863"/>
          <p14:tracePt t="5952" x="1241425" y="4487863"/>
          <p14:tracePt t="6114" x="1247775" y="4487863"/>
          <p14:tracePt t="6130" x="1260475" y="4487863"/>
          <p14:tracePt t="6138" x="1273175" y="4487863"/>
          <p14:tracePt t="6146" x="1287463" y="4487863"/>
          <p14:tracePt t="6152" x="1325563" y="4487863"/>
          <p14:tracePt t="6168" x="1377950" y="4487863"/>
          <p14:tracePt t="6185" x="1443038" y="4487863"/>
          <p14:tracePt t="6202" x="1581150" y="4487863"/>
          <p14:tracePt t="6218" x="1692275" y="4487863"/>
          <p14:tracePt t="6236" x="1822450" y="4487863"/>
          <p14:tracePt t="6253" x="1946275" y="4487863"/>
          <p14:tracePt t="6269" x="2076450" y="4487863"/>
          <p14:tracePt t="6286" x="2168525" y="4494213"/>
          <p14:tracePt t="6302" x="2266950" y="4500563"/>
          <p14:tracePt t="6319" x="2338388" y="4500563"/>
          <p14:tracePt t="6336" x="2378075" y="4500563"/>
          <p14:tracePt t="6353" x="2403475" y="4500563"/>
          <p14:tracePt t="6691" x="2397125" y="4506913"/>
          <p14:tracePt t="6699" x="2397125" y="4519613"/>
          <p14:tracePt t="6707" x="2390775" y="4532313"/>
          <p14:tracePt t="6719" x="2378075" y="4559300"/>
          <p14:tracePt t="6719" x="2344738" y="4637088"/>
          <p14:tracePt t="6736" x="2325688" y="4702175"/>
          <p14:tracePt t="6752" x="2311400" y="4748213"/>
          <p14:tracePt t="6769" x="2311400" y="4787900"/>
          <p14:tracePt t="6786" x="2325688" y="4813300"/>
          <p14:tracePt t="6802" x="2378075" y="4826000"/>
          <p14:tracePt t="6802" x="2422525" y="4806950"/>
          <p14:tracePt t="6819" x="2508250" y="4741863"/>
          <p14:tracePt t="6836" x="2520950" y="4735513"/>
          <p14:tracePt t="7187" x="2520950" y="4741863"/>
          <p14:tracePt t="7203" x="2527300" y="4754563"/>
          <p14:tracePt t="7211" x="2527300" y="4748213"/>
          <p14:tracePt t="7219" x="2514600" y="4748213"/>
          <p14:tracePt t="7235" x="2508250" y="4748213"/>
          <p14:tracePt t="7238" x="2508250" y="4754563"/>
          <p14:tracePt t="7252" x="2495550" y="4760913"/>
          <p14:tracePt t="7269" x="2468563" y="4775200"/>
          <p14:tracePt t="7285" x="2416175" y="4826000"/>
          <p14:tracePt t="7302" x="2305050" y="4884738"/>
          <p14:tracePt t="7319" x="2201863" y="4964113"/>
          <p14:tracePt t="7335" x="2103438" y="5029200"/>
          <p14:tracePt t="7352" x="1946275" y="5113338"/>
          <p14:tracePt t="7369" x="1835150" y="5180013"/>
          <p14:tracePt t="7386" x="1717675" y="5245100"/>
          <p14:tracePt t="7402" x="1625600" y="5303838"/>
          <p14:tracePt t="7419" x="1516063" y="5362575"/>
          <p14:tracePt t="7436" x="1463675" y="5387975"/>
          <p14:tracePt t="7452" x="1423988" y="5414963"/>
          <p14:tracePt t="7469" x="1397000" y="5440363"/>
          <p14:tracePt t="7485" x="1377950" y="5461000"/>
          <p14:tracePt t="7502" x="1371600" y="5480050"/>
          <p14:tracePt t="7519" x="1365250" y="5486400"/>
          <p14:tracePt t="7535" x="1365250" y="5505450"/>
          <p14:tracePt t="7552" x="1365250" y="5519738"/>
          <p14:tracePt t="7569" x="1371600" y="5545138"/>
          <p14:tracePt t="7585" x="1390650" y="5570538"/>
          <p14:tracePt t="7602" x="1411288" y="5597525"/>
          <p14:tracePt t="7619" x="1495425" y="5637213"/>
          <p14:tracePt t="7636" x="1547813" y="5656263"/>
          <p14:tracePt t="7652" x="1619250" y="5702300"/>
          <p14:tracePt t="7669" x="1711325" y="5748338"/>
          <p14:tracePt t="7685" x="1828800" y="5780088"/>
          <p14:tracePt t="7702" x="1973263" y="5819775"/>
          <p14:tracePt t="7719" x="2116138" y="5838825"/>
          <p14:tracePt t="7735" x="2266950" y="5859463"/>
          <p14:tracePt t="7752" x="2403475" y="5865813"/>
          <p14:tracePt t="7769" x="2533650" y="5865813"/>
          <p14:tracePt t="7785" x="2644775" y="5872163"/>
          <p14:tracePt t="7802" x="2724150" y="5884863"/>
          <p14:tracePt t="7819" x="2776538" y="5884863"/>
          <p14:tracePt t="7947" x="2776538" y="5878513"/>
          <p14:tracePt t="7955" x="2782888" y="5872163"/>
          <p14:tracePt t="7968" x="2789238" y="5859463"/>
          <p14:tracePt t="7969" x="2801938" y="5838825"/>
          <p14:tracePt t="7985" x="2820988" y="5826125"/>
          <p14:tracePt t="8002" x="2827338" y="5813425"/>
          <p14:tracePt t="8019" x="2835275" y="5799138"/>
          <p14:tracePt t="8403" x="2854325" y="5813425"/>
          <p14:tracePt t="8411" x="2887663" y="5832475"/>
          <p14:tracePt t="8419" x="2906713" y="5851525"/>
          <p14:tracePt t="8435" x="3017838" y="5918200"/>
          <p14:tracePt t="8435" x="3122613" y="5969000"/>
          <p14:tracePt t="8452" x="3265488" y="5995988"/>
          <p14:tracePt t="8468" x="3448050" y="6021388"/>
          <p14:tracePt t="8485" x="3657600" y="6048375"/>
          <p14:tracePt t="8502" x="3860800" y="6061075"/>
          <p14:tracePt t="8518" x="4121150" y="6080125"/>
          <p14:tracePt t="8535" x="4356100" y="6080125"/>
          <p14:tracePt t="8552" x="4525963" y="6080125"/>
          <p14:tracePt t="8568" x="4676775" y="6067425"/>
          <p14:tracePt t="8585" x="4826000" y="6048375"/>
          <p14:tracePt t="8602" x="4937125" y="6027738"/>
          <p14:tracePt t="8618" x="5113338" y="5983288"/>
          <p14:tracePt t="8635" x="5186363" y="5943600"/>
          <p14:tracePt t="8652" x="5291138" y="5884863"/>
          <p14:tracePt t="8668" x="5368925" y="5813425"/>
          <p14:tracePt t="8685" x="5446713" y="5740400"/>
          <p14:tracePt t="8702" x="5511800" y="5656263"/>
          <p14:tracePt t="8718" x="5545138" y="5597525"/>
          <p14:tracePt t="8735" x="5578475" y="5519738"/>
          <p14:tracePt t="8752" x="5584825" y="5467350"/>
          <p14:tracePt t="8768" x="5584825" y="5394325"/>
          <p14:tracePt t="8785" x="5584825" y="5316538"/>
          <p14:tracePt t="8802" x="5570538" y="5264150"/>
          <p14:tracePt t="8818" x="5557838" y="5192713"/>
          <p14:tracePt t="8818" x="5545138" y="5153025"/>
          <p14:tracePt t="8835" x="5526088" y="5075238"/>
          <p14:tracePt t="8852" x="5499100" y="5010150"/>
          <p14:tracePt t="8868" x="5486400" y="4945063"/>
          <p14:tracePt t="8885" x="5480050" y="4892675"/>
          <p14:tracePt t="8901" x="5480050" y="4826000"/>
          <p14:tracePt t="8918" x="5480050" y="4754563"/>
          <p14:tracePt t="8935" x="5480050" y="4683125"/>
          <p14:tracePt t="8952" x="5480050" y="4624388"/>
          <p14:tracePt t="8968" x="5473700" y="4572000"/>
          <p14:tracePt t="8985" x="5467350" y="4538663"/>
          <p14:tracePt t="9001" x="5467350" y="4519613"/>
          <p14:tracePt t="9017" x="5467350" y="4513263"/>
          <p14:tracePt t="9034" x="5461000" y="4494213"/>
          <p14:tracePt t="9050" x="5461000" y="4479925"/>
          <p14:tracePt t="9067" x="5461000" y="4473575"/>
          <p14:tracePt t="9084" x="5461000" y="4467225"/>
          <p14:tracePt t="9100" x="5467350" y="4467225"/>
          <p14:tracePt t="9138" x="5467350" y="4460875"/>
          <p14:tracePt t="9154" x="5467350" y="4454525"/>
          <p14:tracePt t="9167" x="5473700" y="4454525"/>
          <p14:tracePt t="9170" x="5473700" y="4427538"/>
          <p14:tracePt t="9184" x="5492750" y="4402138"/>
          <p14:tracePt t="9200" x="5511800" y="4376738"/>
          <p14:tracePt t="9217" x="5519738" y="4362450"/>
          <p14:tracePt t="10298" x="5526088" y="4368800"/>
          <p14:tracePt t="10307" x="5532438" y="4368800"/>
          <p14:tracePt t="10322" x="5532438" y="4376738"/>
          <p14:tracePt t="10333" x="5545138" y="4383088"/>
          <p14:tracePt t="10338" x="5551488" y="4395788"/>
          <p14:tracePt t="10350" x="5564188" y="4408488"/>
          <p14:tracePt t="10367" x="5570538" y="4414838"/>
          <p14:tracePt t="10383" x="5591175" y="4421188"/>
          <p14:tracePt t="10400" x="5616575" y="4427538"/>
          <p14:tracePt t="10417" x="5675313" y="4427538"/>
          <p14:tracePt t="10433" x="5780088" y="4427538"/>
          <p14:tracePt t="10450" x="5819775" y="4427538"/>
          <p14:tracePt t="10466" x="5884863" y="4421188"/>
          <p14:tracePt t="10483" x="5918200" y="4408488"/>
          <p14:tracePt t="10500" x="5949950" y="4383088"/>
          <p14:tracePt t="10517" x="5962650" y="4368800"/>
          <p14:tracePt t="10533" x="5976938" y="4343400"/>
          <p14:tracePt t="10550" x="5983288" y="4310063"/>
          <p14:tracePt t="10566" x="5989638" y="4284663"/>
          <p14:tracePt t="10583" x="5989638" y="4259263"/>
          <p14:tracePt t="10600" x="5989638" y="4225925"/>
          <p14:tracePt t="10617" x="5983288" y="4198938"/>
          <p14:tracePt t="10633" x="5969000" y="4179888"/>
          <p14:tracePt t="10633" x="5956300" y="4173538"/>
          <p14:tracePt t="10650" x="5943600" y="4148138"/>
          <p14:tracePt t="10666" x="5918200" y="4127500"/>
          <p14:tracePt t="10683" x="5884863" y="4108450"/>
          <p14:tracePt t="10700" x="5865813" y="4095750"/>
          <p14:tracePt t="10716" x="5826125" y="4089400"/>
          <p14:tracePt t="10733" x="5799138" y="4075113"/>
          <p14:tracePt t="10750" x="5767388" y="4068763"/>
          <p14:tracePt t="10766" x="5754688" y="4056063"/>
          <p14:tracePt t="10783" x="5727700" y="4056063"/>
          <p14:tracePt t="10800" x="5702300" y="4056063"/>
          <p14:tracePt t="10816" x="5668963" y="4056063"/>
          <p14:tracePt t="10833" x="5643563" y="4062413"/>
          <p14:tracePt t="10833" x="5630863" y="4062413"/>
          <p14:tracePt t="10850" x="5597525" y="4068763"/>
          <p14:tracePt t="10866" x="5557838" y="4089400"/>
          <p14:tracePt t="10883" x="5519738" y="4114800"/>
          <p14:tracePt t="10900" x="5473700" y="4140200"/>
          <p14:tracePt t="10916" x="5461000" y="4160838"/>
          <p14:tracePt t="10933" x="5434013" y="4186238"/>
          <p14:tracePt t="10950" x="5427663" y="4213225"/>
          <p14:tracePt t="10966" x="5421313" y="4244975"/>
          <p14:tracePt t="10983" x="5421313" y="4271963"/>
          <p14:tracePt t="11000" x="5421313" y="4303713"/>
          <p14:tracePt t="11016" x="5434013" y="4324350"/>
          <p14:tracePt t="11033" x="5440363" y="4343400"/>
          <p14:tracePt t="11050" x="5473700" y="4356100"/>
          <p14:tracePt t="11066" x="5486400" y="4368800"/>
          <p14:tracePt t="11083" x="5532438" y="4368800"/>
          <p14:tracePt t="11100" x="5570538" y="4368800"/>
          <p14:tracePt t="11116" x="5630863" y="4368800"/>
          <p14:tracePt t="11133" x="5681663" y="4368800"/>
          <p14:tracePt t="11150" x="5734050" y="4368800"/>
          <p14:tracePt t="11166" x="5767388" y="4368800"/>
          <p14:tracePt t="11183" x="5786438" y="4368800"/>
          <p14:tracePt t="11200" x="5792788" y="4368800"/>
          <p14:tracePt t="14960" x="0" y="0"/>
        </p14:tracePtLst>
        <p14:tracePtLst>
          <p14:tracePt t="21025" x="5591175" y="4402138"/>
          <p14:tracePt t="21033" x="5532438" y="4421188"/>
          <p14:tracePt t="21041" x="5492750" y="4421188"/>
          <p14:tracePt t="21052" x="5414963" y="4448175"/>
          <p14:tracePt t="21057" x="5368925" y="4460875"/>
          <p14:tracePt t="21065" x="5224463" y="4494213"/>
          <p14:tracePt t="21081" x="5075238" y="4506913"/>
          <p14:tracePt t="21096" x="4905375" y="4506913"/>
          <p14:tracePt t="21112" x="4722813" y="4506913"/>
          <p14:tracePt t="21129" x="4421188" y="4421188"/>
          <p14:tracePt t="21162" x="4244975" y="4343400"/>
          <p14:tracePt t="21169" x="4108450" y="4284663"/>
          <p14:tracePt t="21179" x="3951288" y="4213225"/>
          <p14:tracePt t="21212" x="3827463" y="4140200"/>
          <p14:tracePt t="21217" x="3690938" y="4081463"/>
          <p14:tracePt t="21229" x="3546475" y="4037013"/>
          <p14:tracePt t="21247" x="3403600" y="3997325"/>
          <p14:tracePt t="21265" x="3246438" y="3984625"/>
          <p14:tracePt t="21281" x="3082925" y="3978275"/>
          <p14:tracePt t="21297" x="2932113" y="3963988"/>
          <p14:tracePt t="21314" x="2827338" y="3963988"/>
          <p14:tracePt t="21330" x="2730500" y="3951288"/>
          <p14:tracePt t="21354" x="2717800" y="3951288"/>
          <p14:tracePt t="21370" x="2717800" y="3919538"/>
          <p14:tracePt t="21386" x="2717800" y="3846513"/>
          <p14:tracePt t="21401" x="2749550" y="3749675"/>
          <p14:tracePt t="21413" x="2789238" y="3644900"/>
          <p14:tracePt t="21430" x="2801938" y="3546475"/>
          <p14:tracePt t="21446" x="2801938" y="3441700"/>
          <p14:tracePt t="21463" x="2801938" y="3382963"/>
          <p14:tracePt t="21480" x="2801938" y="3351213"/>
          <p14:tracePt t="21496" x="2808288" y="3344863"/>
          <p14:tracePt t="21562" x="2808288" y="3351213"/>
          <p14:tracePt t="21571" x="2814638" y="3351213"/>
          <p14:tracePt t="21571" x="2820988" y="3351213"/>
          <p14:tracePt t="21580" x="2835275" y="3357563"/>
          <p14:tracePt t="21596" x="2847975" y="3370263"/>
          <p14:tracePt t="21613" x="2879725" y="3403600"/>
          <p14:tracePt t="21630" x="2913063" y="3429000"/>
          <p14:tracePt t="21647" x="2952750" y="3435350"/>
          <p14:tracePt t="21663" x="2978150" y="3435350"/>
          <p14:tracePt t="21680" x="2990850" y="3435350"/>
          <p14:tracePt t="21696" x="2997200" y="3435350"/>
          <p14:tracePt t="21713" x="2997200" y="3429000"/>
          <p14:tracePt t="21874" x="3005138" y="3429000"/>
          <p14:tracePt t="21882" x="3011488" y="3429000"/>
          <p14:tracePt t="21890" x="3024188" y="3441700"/>
          <p14:tracePt t="21897" x="3070225" y="3441700"/>
          <p14:tracePt t="21913" x="3141663" y="3448050"/>
          <p14:tracePt t="21930" x="3259138" y="3448050"/>
          <p14:tracePt t="21946" x="3336925" y="3441700"/>
          <p14:tracePt t="21963" x="3435350" y="3441700"/>
          <p14:tracePt t="21980" x="3540125" y="3435350"/>
          <p14:tracePt t="21996" x="3638550" y="3422650"/>
          <p14:tracePt t="22013" x="3741738" y="3389313"/>
          <p14:tracePt t="22030" x="3827463" y="3370263"/>
          <p14:tracePt t="22046" x="3879850" y="3357563"/>
          <p14:tracePt t="22063" x="3919538" y="3344863"/>
          <p14:tracePt t="22080" x="3951288" y="3336925"/>
          <p14:tracePt t="22096" x="3984625" y="3324225"/>
          <p14:tracePt t="22113" x="3990975" y="3317875"/>
          <p14:tracePt t="22170" x="3997325" y="3317875"/>
          <p14:tracePt t="22274" x="3997325" y="3324225"/>
          <p14:tracePt t="22938" x="3997325" y="3330575"/>
          <p14:tracePt t="22946" x="4003675" y="3351213"/>
          <p14:tracePt t="22963" x="4003675" y="3357563"/>
          <p14:tracePt t="22963" x="4003675" y="3395663"/>
          <p14:tracePt t="22980" x="4003675" y="3448050"/>
          <p14:tracePt t="22997" x="4003675" y="3494088"/>
          <p14:tracePt t="23013" x="4003675" y="3546475"/>
          <p14:tracePt t="23029" x="4003675" y="3598863"/>
          <p14:tracePt t="23046" x="3997325" y="3663950"/>
          <p14:tracePt t="23063" x="3990975" y="3735388"/>
          <p14:tracePt t="23079" x="3984625" y="3787775"/>
          <p14:tracePt t="23096" x="3978275" y="3833813"/>
          <p14:tracePt t="23112" x="3978275" y="3879850"/>
          <p14:tracePt t="23129" x="3978275" y="3925888"/>
          <p14:tracePt t="23146" x="3978275" y="3990975"/>
          <p14:tracePt t="23163" x="3978275" y="4030663"/>
          <p14:tracePt t="23179" x="3978275" y="4068763"/>
          <p14:tracePt t="23196" x="3978275" y="4089400"/>
          <p14:tracePt t="23212" x="3978275" y="4102100"/>
          <p14:tracePt t="23229" x="3970338" y="4102100"/>
          <p14:tracePt t="23246" x="3970338" y="4108450"/>
          <p14:tracePt t="24154" x="3970338" y="4102100"/>
          <p14:tracePt t="24178" x="3970338" y="4095750"/>
          <p14:tracePt t="24194" x="3970338" y="4089400"/>
          <p14:tracePt t="24202" x="3970338" y="4075113"/>
          <p14:tracePt t="24206" x="3970338" y="4068763"/>
          <p14:tracePt t="24212" x="3978275" y="4043363"/>
          <p14:tracePt t="24229" x="3978275" y="4022725"/>
          <p14:tracePt t="24245" x="3978275" y="3990975"/>
          <p14:tracePt t="24262" x="3978275" y="3957638"/>
          <p14:tracePt t="24279" x="3978275" y="3919538"/>
          <p14:tracePt t="24295" x="3970338" y="3873500"/>
          <p14:tracePt t="24312" x="3957638" y="3821113"/>
          <p14:tracePt t="24329" x="3932238" y="3768725"/>
          <p14:tracePt t="24345" x="3879850" y="3651250"/>
          <p14:tracePt t="24362" x="3840163" y="3592513"/>
          <p14:tracePt t="24379" x="3802063" y="3552825"/>
          <p14:tracePt t="24395" x="3787775" y="3527425"/>
          <p14:tracePt t="24412" x="3768725" y="3506788"/>
          <p14:tracePt t="24429" x="3756025" y="3506788"/>
          <p14:tracePt t="42683" x="3749675" y="3506788"/>
          <p14:tracePt t="42715" x="3741738" y="3506788"/>
          <p14:tracePt t="42721" x="3741738" y="3513138"/>
          <p14:tracePt t="42740" x="3735388" y="3513138"/>
          <p14:tracePt t="42741" x="3729038" y="3521075"/>
          <p14:tracePt t="42757" x="3716338" y="3527425"/>
          <p14:tracePt t="42774" x="3703638" y="3533775"/>
          <p14:tracePt t="42790" x="3690938" y="3552825"/>
          <p14:tracePt t="42807" x="3676650" y="3559175"/>
          <p14:tracePt t="42823" x="3651250" y="3573463"/>
          <p14:tracePt t="42840" x="3638550" y="3579813"/>
          <p14:tracePt t="42857" x="3605213" y="3586163"/>
          <p14:tracePt t="42873" x="3559175" y="3605213"/>
          <p14:tracePt t="42890" x="3500438" y="3617913"/>
          <p14:tracePt t="42907" x="3395663" y="3638550"/>
          <p14:tracePt t="42923" x="3330575" y="3657600"/>
          <p14:tracePt t="42940" x="3259138" y="3670300"/>
          <p14:tracePt t="42957" x="3187700" y="3690938"/>
          <p14:tracePt t="42973" x="3095625" y="3716338"/>
          <p14:tracePt t="42990" x="2990850" y="3735388"/>
          <p14:tracePt t="43007" x="2919413" y="3749675"/>
          <p14:tracePt t="43023" x="2867025" y="3756025"/>
          <p14:tracePt t="43040" x="2801938" y="3762375"/>
          <p14:tracePt t="43057" x="2736850" y="3768725"/>
          <p14:tracePt t="43073" x="2678113" y="3781425"/>
          <p14:tracePt t="43090" x="2632075" y="3794125"/>
          <p14:tracePt t="43107" x="2554288" y="3808413"/>
          <p14:tracePt t="43123" x="2514600" y="3814763"/>
          <p14:tracePt t="43140" x="2489200" y="3827463"/>
          <p14:tracePt t="43157" x="2468563" y="3833813"/>
          <p14:tracePt t="43173" x="2462213" y="3840163"/>
          <p14:tracePt t="43395" x="2468563" y="3833813"/>
          <p14:tracePt t="43403" x="2468563" y="3827463"/>
          <p14:tracePt t="43411" x="2474913" y="3827463"/>
          <p14:tracePt t="43414" x="2481263" y="3814763"/>
          <p14:tracePt t="43423" x="2514600" y="3808413"/>
          <p14:tracePt t="43440" x="2540000" y="3794125"/>
          <p14:tracePt t="43457" x="2586038" y="3762375"/>
          <p14:tracePt t="43473" x="2625725" y="3735388"/>
          <p14:tracePt t="43490" x="2659063" y="3729038"/>
          <p14:tracePt t="43506" x="2671763" y="3716338"/>
          <p14:tracePt t="43547" x="2665413" y="3716338"/>
          <p14:tracePt t="43563" x="2659063" y="3716338"/>
          <p14:tracePt t="43573" x="2651125" y="3716338"/>
          <p14:tracePt t="43581" x="2644775" y="3716338"/>
          <p14:tracePt t="43590" x="2619375" y="3716338"/>
          <p14:tracePt t="43606" x="2586038" y="3716338"/>
          <p14:tracePt t="43623" x="2533650" y="3716338"/>
          <p14:tracePt t="43640" x="2489200" y="3716338"/>
          <p14:tracePt t="43656" x="2443163" y="3716338"/>
          <p14:tracePt t="43673" x="2422525" y="3716338"/>
          <p14:tracePt t="43690" x="2416175" y="3716338"/>
          <p14:tracePt t="43795" x="2422525" y="3716338"/>
          <p14:tracePt t="43803" x="2436813" y="3716338"/>
          <p14:tracePt t="43807" x="2449513" y="3716338"/>
          <p14:tracePt t="43815" x="2474913" y="3709988"/>
          <p14:tracePt t="43823" x="2501900" y="3709988"/>
          <p14:tracePt t="43840" x="2533650" y="3703638"/>
          <p14:tracePt t="43856" x="2540000" y="3703638"/>
          <p14:tracePt t="43907" x="2533650" y="3703638"/>
          <p14:tracePt t="43915" x="2527300" y="3703638"/>
          <p14:tracePt t="43923" x="2520950" y="3697288"/>
          <p14:tracePt t="43923" x="2508250" y="3697288"/>
          <p14:tracePt t="43940" x="2495550" y="3697288"/>
          <p14:tracePt t="43957" x="2489200" y="3697288"/>
          <p14:tracePt t="44059" x="2495550" y="3697288"/>
          <p14:tracePt t="44067" x="2508250" y="3697288"/>
          <p14:tracePt t="44081" x="2527300" y="3697288"/>
          <p14:tracePt t="44081" x="2547938" y="3697288"/>
          <p14:tracePt t="44090" x="2598738" y="3697288"/>
          <p14:tracePt t="44106" x="2665413" y="3697288"/>
          <p14:tracePt t="44123" x="2762250" y="3697288"/>
          <p14:tracePt t="44139" x="2808288" y="3697288"/>
          <p14:tracePt t="44156" x="2820988" y="3697288"/>
          <p14:tracePt t="44211" x="2814638" y="3697288"/>
          <p14:tracePt t="44227" x="2808288" y="3697288"/>
          <p14:tracePt t="44243" x="2801938" y="3697288"/>
          <p14:tracePt t="44251" x="2795588" y="3697288"/>
          <p14:tracePt t="44259" x="2782888" y="3703638"/>
          <p14:tracePt t="44273" x="2768600" y="3703638"/>
          <p14:tracePt t="44289" x="2762250" y="3709988"/>
          <p14:tracePt t="44306" x="2755900" y="3716338"/>
          <p14:tracePt t="44395" x="2762250" y="3716338"/>
          <p14:tracePt t="44427" x="2768600" y="3722688"/>
          <p14:tracePt t="44459" x="2768600" y="3729038"/>
          <p14:tracePt t="44475" x="2768600" y="3735388"/>
          <p14:tracePt t="44483" x="2762250" y="3735388"/>
          <p14:tracePt t="44491" x="2749550" y="3749675"/>
          <p14:tracePt t="44499" x="2736850" y="3756025"/>
          <p14:tracePt t="44506" x="2724150" y="3768725"/>
          <p14:tracePt t="44523" x="2678113" y="3787775"/>
          <p14:tracePt t="44539" x="2644775" y="3808413"/>
          <p14:tracePt t="44556" x="2613025" y="3827463"/>
          <p14:tracePt t="44573" x="2598738" y="3833813"/>
          <p14:tracePt t="44589" x="2586038" y="3840163"/>
          <p14:tracePt t="44606" x="2573338" y="3846513"/>
          <p14:tracePt t="44623" x="2566988" y="3852863"/>
          <p14:tracePt t="46323" x="2573338" y="3852863"/>
          <p14:tracePt t="46347" x="2579688" y="3852863"/>
          <p14:tracePt t="46371" x="2586038" y="3852863"/>
          <p14:tracePt t="46387" x="2598738" y="3852863"/>
          <p14:tracePt t="46403" x="2613025" y="3852863"/>
          <p14:tracePt t="46417" x="2625725" y="3852863"/>
          <p14:tracePt t="46422" x="2638425" y="3852863"/>
          <p14:tracePt t="46422" x="2678113" y="3852863"/>
          <p14:tracePt t="46439" x="2709863" y="3860800"/>
          <p14:tracePt t="46455" x="2736850" y="3860800"/>
          <p14:tracePt t="46472" x="2776538" y="3860800"/>
          <p14:tracePt t="46489" x="2808288" y="3867150"/>
          <p14:tracePt t="46505" x="2847975" y="3886200"/>
          <p14:tracePt t="46522" x="2873375" y="3898900"/>
          <p14:tracePt t="46539" x="2913063" y="3905250"/>
          <p14:tracePt t="46555" x="2946400" y="3932238"/>
          <p14:tracePt t="46572" x="2978150" y="3957638"/>
          <p14:tracePt t="46589" x="3055938" y="3984625"/>
          <p14:tracePt t="46605" x="3128963" y="4016375"/>
          <p14:tracePt t="46622" x="3167063" y="4043363"/>
          <p14:tracePt t="46638" x="3206750" y="4081463"/>
          <p14:tracePt t="46655" x="3240088" y="4121150"/>
          <p14:tracePt t="46672" x="3271838" y="4140200"/>
          <p14:tracePt t="46689" x="3292475" y="4160838"/>
          <p14:tracePt t="46705" x="3298825" y="4173538"/>
          <p14:tracePt t="46722" x="3311525" y="4179888"/>
          <p14:tracePt t="46738" x="3317875" y="4186238"/>
          <p14:tracePt t="46779" x="3324225" y="4186238"/>
          <p14:tracePt t="46780" x="3324225" y="4192588"/>
          <p14:tracePt t="46788" x="3330575" y="4198938"/>
          <p14:tracePt t="46805" x="3351213" y="4213225"/>
          <p14:tracePt t="46822" x="3376613" y="4232275"/>
          <p14:tracePt t="46838" x="3389313" y="4244975"/>
          <p14:tracePt t="46855" x="3422650" y="4271963"/>
          <p14:tracePt t="46872" x="3462338" y="4291013"/>
          <p14:tracePt t="46888" x="3494088" y="4318000"/>
          <p14:tracePt t="46905" x="3540125" y="4330700"/>
          <p14:tracePt t="46922" x="3573463" y="4349750"/>
          <p14:tracePt t="46938" x="3638550" y="4376738"/>
          <p14:tracePt t="46955" x="3651250" y="4383088"/>
          <p14:tracePt t="48947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6.6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0075" y="3760788"/>
            <a:ext cx="8543925" cy="282733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output</a:t>
            </a:r>
          </a:p>
          <a:p>
            <a:pPr>
              <a:spcBef>
                <a:spcPts val="0"/>
              </a:spcBef>
              <a:buNone/>
            </a:pPr>
            <a:r>
              <a:rPr lang="en-US" sz="20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5</a:t>
            </a:r>
          </a:p>
          <a:p>
            <a:pPr>
              <a:spcBef>
                <a:spcPts val="0"/>
              </a:spcBef>
              <a:buNone/>
            </a:pPr>
            <a:r>
              <a:rPr lang="en-US" sz="20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4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4</a:t>
            </a:r>
          </a:p>
          <a:p>
            <a:pPr>
              <a:spcBef>
                <a:spcPts val="0"/>
              </a:spcBef>
              <a:buNone/>
            </a:pPr>
            <a:r>
              <a:rPr lang="en-US" sz="20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3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3</a:t>
            </a:r>
          </a:p>
          <a:p>
            <a:pPr>
              <a:spcBef>
                <a:spcPts val="0"/>
              </a:spcBef>
              <a:buNone/>
            </a:pPr>
            <a:r>
              <a:rPr lang="en-US" sz="20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2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2</a:t>
            </a:r>
          </a:p>
          <a:p>
            <a:pPr>
              <a:spcBef>
                <a:spcPts val="0"/>
              </a:spcBef>
              <a:buNone/>
            </a:pPr>
            <a:r>
              <a:rPr lang="en-US" sz="20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1</a:t>
            </a:r>
          </a:p>
          <a:p>
            <a:pPr>
              <a:spcBef>
                <a:spcPts val="0"/>
              </a:spcBef>
              <a:buNone/>
            </a:pPr>
            <a:r>
              <a:rPr lang="en-US" sz="20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0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0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-1 -1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8677275" cy="212566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Hand-trace the following code, showing the value of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/>
              <a:t> and the output.</a:t>
            </a:r>
          </a:p>
          <a:p>
            <a:pPr>
              <a:buNone/>
            </a:pPr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5;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0)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--;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  <a:endParaRPr lang="en-US" sz="20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8"/>
    </mc:Choice>
    <mc:Fallback xmlns="">
      <p:transition spd="slow" advTm="50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  <p:extLst mod="1">
    <p:ext uri="{3A86A75C-4F4B-4683-9AE1-C65F6400EC91}">
      <p14:laserTraceLst xmlns:p14="http://schemas.microsoft.com/office/powerpoint/2010/main">
        <p14:tracePtLst>
          <p14:tracePt t="12216" x="2057400" y="3089275"/>
          <p14:tracePt t="12224" x="2044700" y="3076575"/>
          <p14:tracePt t="12232" x="2038350" y="3055938"/>
          <p14:tracePt t="12241" x="2032000" y="3043238"/>
          <p14:tracePt t="12248" x="2024063" y="3024188"/>
          <p14:tracePt t="12256" x="2011363" y="2990850"/>
          <p14:tracePt t="12272" x="2005013" y="2965450"/>
          <p14:tracePt t="12288" x="1998663" y="2959100"/>
          <p14:tracePt t="12312" x="1998663" y="2952750"/>
          <p14:tracePt t="12328" x="1998663" y="2925763"/>
          <p14:tracePt t="12337" x="1998663" y="2894013"/>
          <p14:tracePt t="12360" x="2005013" y="2867025"/>
          <p14:tracePt t="12370" x="2011363" y="2820988"/>
          <p14:tracePt t="12404" x="2017713" y="2762250"/>
          <p14:tracePt t="12420" x="2017713" y="2724150"/>
          <p14:tracePt t="12421" x="2017713" y="2671763"/>
          <p14:tracePt t="12438" x="2011363" y="2638425"/>
          <p14:tracePt t="12456" x="1998663" y="2606675"/>
          <p14:tracePt t="12472" x="1985963" y="2592388"/>
          <p14:tracePt t="12496" x="1973263" y="2598738"/>
          <p14:tracePt t="12504" x="1887538" y="2651125"/>
          <p14:tracePt t="12528" x="1795463" y="2730500"/>
          <p14:tracePt t="12537" x="1704975" y="2835275"/>
          <p14:tracePt t="12554" x="1606550" y="2990850"/>
          <p14:tracePt t="12570" x="1501775" y="3160713"/>
          <p14:tracePt t="12587" x="1404938" y="3324225"/>
          <p14:tracePt t="12604" x="1365250" y="3409950"/>
          <p14:tracePt t="12620" x="1331913" y="3475038"/>
          <p14:tracePt t="12637" x="1319213" y="3527425"/>
          <p14:tracePt t="12653" x="1306513" y="3565525"/>
          <p14:tracePt t="12670" x="1300163" y="3598863"/>
          <p14:tracePt t="12687" x="1279525" y="3632200"/>
          <p14:tracePt t="12703" x="1273175" y="3644900"/>
          <p14:tracePt t="12720" x="1266825" y="3644900"/>
          <p14:tracePt t="12784" x="1266825" y="3632200"/>
          <p14:tracePt t="12800" x="1266825" y="3611563"/>
          <p14:tracePt t="12808" x="1266825" y="3586163"/>
          <p14:tracePt t="12820" x="1266825" y="3546475"/>
          <p14:tracePt t="12824" x="1266825" y="3481388"/>
          <p14:tracePt t="12837" x="1260475" y="3416300"/>
          <p14:tracePt t="12853" x="1241425" y="3351213"/>
          <p14:tracePt t="12870" x="1208088" y="3298825"/>
          <p14:tracePt t="12887" x="1195388" y="3265488"/>
          <p14:tracePt t="12903" x="1176338" y="3240088"/>
          <p14:tracePt t="12920" x="1176338" y="3225800"/>
          <p14:tracePt t="12937" x="1162050" y="3213100"/>
          <p14:tracePt t="12953" x="1162050" y="3187700"/>
          <p14:tracePt t="12970" x="1162050" y="3148013"/>
          <p14:tracePt t="12987" x="1162050" y="3095625"/>
          <p14:tracePt t="13003" x="1162050" y="3049588"/>
          <p14:tracePt t="13020" x="1176338" y="2990850"/>
          <p14:tracePt t="13037" x="1176338" y="2952750"/>
          <p14:tracePt t="13053" x="1182688" y="2900363"/>
          <p14:tracePt t="13070" x="1182688" y="2847975"/>
          <p14:tracePt t="13087" x="1182688" y="2801938"/>
          <p14:tracePt t="13103" x="1182688" y="2736850"/>
          <p14:tracePt t="13120" x="1176338" y="2703513"/>
          <p14:tracePt t="13137" x="1176338" y="2684463"/>
          <p14:tracePt t="13153" x="1176338" y="2678113"/>
          <p14:tracePt t="15058" x="0" y="0"/>
        </p14:tracePtLst>
        <p14:tracePtLst>
          <p14:tracePt t="22584" x="3246438" y="2586038"/>
          <p14:tracePt t="22592" x="3259138" y="2586038"/>
          <p14:tracePt t="22601" x="3278188" y="2592388"/>
          <p14:tracePt t="22608" x="3324225" y="2592388"/>
          <p14:tracePt t="22624" x="3382963" y="2592388"/>
          <p14:tracePt t="22651" x="3435350" y="2592388"/>
          <p14:tracePt t="22656" x="3494088" y="2579688"/>
          <p14:tracePt t="22667" x="3546475" y="2560638"/>
          <p14:tracePt t="22701" x="3624263" y="2520950"/>
          <p14:tracePt t="22704" x="3676650" y="2489200"/>
          <p14:tracePt t="22717" x="3735388" y="2430463"/>
          <p14:tracePt t="22736" x="3787775" y="2384425"/>
          <p14:tracePt t="22752" x="3827463" y="2338388"/>
          <p14:tracePt t="22768" x="3846513" y="2286000"/>
          <p14:tracePt t="22784" x="3860800" y="2220913"/>
          <p14:tracePt t="22808" x="3867150" y="2168525"/>
          <p14:tracePt t="22824" x="3867150" y="2128838"/>
          <p14:tracePt t="22834" x="3867150" y="2070100"/>
          <p14:tracePt t="22856" x="3846513" y="2024063"/>
          <p14:tracePt t="22872" x="3827463" y="1973263"/>
          <p14:tracePt t="22888" x="3787775" y="1927225"/>
          <p14:tracePt t="22904" x="3768725" y="1868488"/>
          <p14:tracePt t="22919" x="3741738" y="1835150"/>
          <p14:tracePt t="22934" x="3716338" y="1795463"/>
          <p14:tracePt t="22950" x="3683000" y="1770063"/>
          <p14:tracePt t="22967" x="3638550" y="1730375"/>
          <p14:tracePt t="22984" x="3559175" y="1684338"/>
          <p14:tracePt t="23000" x="3481388" y="1671638"/>
          <p14:tracePt t="23017" x="3416300" y="1646238"/>
          <p14:tracePt t="23034" x="3330575" y="1639888"/>
          <p14:tracePt t="23051" x="3284538" y="1639888"/>
          <p14:tracePt t="23067" x="3265488" y="1639888"/>
          <p14:tracePt t="23216" x="3271838" y="1646238"/>
          <p14:tracePt t="23224" x="3292475" y="1652588"/>
          <p14:tracePt t="23232" x="3305175" y="1658938"/>
          <p14:tracePt t="23240" x="3351213" y="1684338"/>
          <p14:tracePt t="23250" x="3416300" y="1717675"/>
          <p14:tracePt t="23267" x="3475038" y="1770063"/>
          <p14:tracePt t="23284" x="3540125" y="1816100"/>
          <p14:tracePt t="23300" x="3605213" y="1874838"/>
          <p14:tracePt t="23317" x="3663950" y="1939925"/>
          <p14:tracePt t="23334" x="3722688" y="2005013"/>
          <p14:tracePt t="23350" x="3781425" y="2063750"/>
          <p14:tracePt t="23367" x="3827463" y="2128838"/>
          <p14:tracePt t="23384" x="3886200" y="2214563"/>
          <p14:tracePt t="23400" x="3911600" y="2260600"/>
          <p14:tracePt t="23417" x="3919538" y="2292350"/>
          <p14:tracePt t="23434" x="3919538" y="2325688"/>
          <p14:tracePt t="23451" x="3925888" y="2363788"/>
          <p14:tracePt t="23467" x="3925888" y="2409825"/>
          <p14:tracePt t="23484" x="3925888" y="2462213"/>
          <p14:tracePt t="23500" x="3919538" y="2520950"/>
          <p14:tracePt t="23517" x="3892550" y="2560638"/>
          <p14:tracePt t="23533" x="3860800" y="2606675"/>
          <p14:tracePt t="23550" x="3827463" y="2644775"/>
          <p14:tracePt t="23567" x="3794125" y="2678113"/>
          <p14:tracePt t="23584" x="3775075" y="2690813"/>
          <p14:tracePt t="23600" x="3775075" y="2697163"/>
          <p14:tracePt t="24480" x="3775075" y="2703513"/>
          <p14:tracePt t="24488" x="3775075" y="2709863"/>
          <p14:tracePt t="24496" x="3775075" y="2717800"/>
          <p14:tracePt t="24503" x="3775075" y="2724150"/>
          <p14:tracePt t="24516" x="3781425" y="2724150"/>
          <p14:tracePt t="24533" x="3781425" y="2730500"/>
          <p14:tracePt t="24550" x="3781425" y="2743200"/>
          <p14:tracePt t="24567" x="3781425" y="2755900"/>
          <p14:tracePt t="24583" x="3787775" y="2762250"/>
          <p14:tracePt t="24688" x="3787775" y="2749550"/>
          <p14:tracePt t="24696" x="3781425" y="2749550"/>
          <p14:tracePt t="24704" x="3775075" y="2736850"/>
          <p14:tracePt t="24712" x="3762375" y="2724150"/>
          <p14:tracePt t="24720" x="3709988" y="2684463"/>
          <p14:tracePt t="24734" x="3632200" y="2638425"/>
          <p14:tracePt t="24750" x="3552825" y="2632075"/>
          <p14:tracePt t="24766" x="3448050" y="2632075"/>
          <p14:tracePt t="24783" x="3336925" y="2644775"/>
          <p14:tracePt t="24800" x="3148013" y="2724150"/>
          <p14:tracePt t="24816" x="3024188" y="2801938"/>
          <p14:tracePt t="24833" x="2925763" y="2873375"/>
          <p14:tracePt t="24850" x="2827338" y="2959100"/>
          <p14:tracePt t="24866" x="2743200" y="3017838"/>
          <p14:tracePt t="24883" x="2684463" y="3055938"/>
          <p14:tracePt t="24900" x="2671763" y="3063875"/>
          <p14:tracePt t="24916" x="2659063" y="3063875"/>
          <p14:tracePt t="24952" x="2659063" y="3055938"/>
          <p14:tracePt t="24960" x="2651125" y="3049588"/>
          <p14:tracePt t="24966" x="2606675" y="3011488"/>
          <p14:tracePt t="24983" x="2540000" y="2959100"/>
          <p14:tracePt t="25000" x="2462213" y="2906713"/>
          <p14:tracePt t="25016" x="2436813" y="2900363"/>
          <p14:tracePt t="25033" x="2397125" y="2887663"/>
          <p14:tracePt t="25050" x="2363788" y="2879725"/>
          <p14:tracePt t="25066" x="2332038" y="2873375"/>
          <p14:tracePt t="25083" x="2305050" y="2873375"/>
          <p14:tracePt t="25100" x="2279650" y="2873375"/>
          <p14:tracePt t="25116" x="2260600" y="2873375"/>
          <p14:tracePt t="25133" x="2246313" y="2873375"/>
          <p14:tracePt t="25150" x="2239963" y="2873375"/>
          <p14:tracePt t="25166" x="2227263" y="2879725"/>
          <p14:tracePt t="25183" x="2214563" y="2879725"/>
          <p14:tracePt t="25264" x="2208213" y="2873375"/>
          <p14:tracePt t="25272" x="2208213" y="2867025"/>
          <p14:tracePt t="25280" x="2201863" y="2867025"/>
          <p14:tracePt t="25288" x="2181225" y="2847975"/>
          <p14:tracePt t="25300" x="2155825" y="2835275"/>
          <p14:tracePt t="25316" x="2109788" y="2827338"/>
          <p14:tracePt t="25333" x="2057400" y="2827338"/>
          <p14:tracePt t="25349" x="2005013" y="2827338"/>
          <p14:tracePt t="25366" x="1958975" y="2827338"/>
          <p14:tracePt t="25383" x="1906588" y="2827338"/>
          <p14:tracePt t="25400" x="1841500" y="2835275"/>
          <p14:tracePt t="25416" x="1822450" y="2841625"/>
          <p14:tracePt t="25433" x="1822450" y="2847975"/>
          <p14:tracePt t="25528" x="1822450" y="2841625"/>
          <p14:tracePt t="25536" x="1822450" y="2835275"/>
          <p14:tracePt t="25552" x="1828800" y="2835275"/>
          <p14:tracePt t="25566" x="1835150" y="2835275"/>
          <p14:tracePt t="25566" x="1862138" y="2835275"/>
          <p14:tracePt t="25583" x="1927225" y="2835275"/>
          <p14:tracePt t="25600" x="2063750" y="2841625"/>
          <p14:tracePt t="25616" x="2187575" y="2847975"/>
          <p14:tracePt t="25633" x="2344738" y="2867025"/>
          <p14:tracePt t="25649" x="2527300" y="2925763"/>
          <p14:tracePt t="25666" x="2736850" y="3017838"/>
          <p14:tracePt t="25683" x="2946400" y="3128963"/>
          <p14:tracePt t="25699" x="3108325" y="3246438"/>
          <p14:tracePt t="25716" x="3219450" y="3336925"/>
          <p14:tracePt t="25733" x="3305175" y="3435350"/>
          <p14:tracePt t="25749" x="3357563" y="3527425"/>
          <p14:tracePt t="25766" x="3376613" y="3592513"/>
          <p14:tracePt t="25783" x="3389313" y="3657600"/>
          <p14:tracePt t="25799" x="3403600" y="3762375"/>
          <p14:tracePt t="25816" x="3403600" y="3840163"/>
          <p14:tracePt t="25833" x="3403600" y="3932238"/>
          <p14:tracePt t="25849" x="3403600" y="4016375"/>
          <p14:tracePt t="25866" x="3403600" y="4089400"/>
          <p14:tracePt t="25883" x="3409950" y="4148138"/>
          <p14:tracePt t="25899" x="3441700" y="4179888"/>
          <p14:tracePt t="25916" x="3494088" y="4206875"/>
          <p14:tracePt t="25933" x="3552825" y="4232275"/>
          <p14:tracePt t="25949" x="3624263" y="4244975"/>
          <p14:tracePt t="25966" x="3690938" y="4251325"/>
          <p14:tracePt t="25983" x="3762375" y="4259263"/>
          <p14:tracePt t="25999" x="3846513" y="4291013"/>
          <p14:tracePt t="26016" x="3886200" y="4318000"/>
          <p14:tracePt t="26033" x="3911600" y="4337050"/>
          <p14:tracePt t="26049" x="3932238" y="4356100"/>
          <p14:tracePt t="26066" x="3951288" y="4362450"/>
          <p14:tracePt t="26083" x="3970338" y="4318000"/>
          <p14:tracePt t="26100" x="3978275" y="4284663"/>
          <p14:tracePt t="26320" x="3963988" y="4284663"/>
          <p14:tracePt t="26328" x="3963988" y="4291013"/>
          <p14:tracePt t="26336" x="3957638" y="4291013"/>
          <p14:tracePt t="26352" x="3951288" y="4284663"/>
          <p14:tracePt t="26352" x="3944938" y="4278313"/>
          <p14:tracePt t="26366" x="3938588" y="4265613"/>
          <p14:tracePt t="26383" x="3932238" y="4265613"/>
          <p14:tracePt t="26399" x="3925888" y="4251325"/>
          <p14:tracePt t="26416" x="3892550" y="4213225"/>
          <p14:tracePt t="26433" x="3867150" y="4198938"/>
          <p14:tracePt t="26450" x="3840163" y="4186238"/>
          <p14:tracePt t="26466" x="3827463" y="4179888"/>
          <p14:tracePt t="26482" x="3821113" y="4179888"/>
          <p14:tracePt t="26520" x="3814763" y="4179888"/>
          <p14:tracePt t="26536" x="3814763" y="4173538"/>
          <p14:tracePt t="26544" x="3808413" y="4173538"/>
          <p14:tracePt t="26550" x="3808413" y="4167188"/>
          <p14:tracePt t="27752" x="3808413" y="4160838"/>
          <p14:tracePt t="27760" x="3814763" y="4148138"/>
          <p14:tracePt t="27768" x="3827463" y="4140200"/>
          <p14:tracePt t="27782" x="3846513" y="4108450"/>
          <p14:tracePt t="27799" x="3860800" y="4081463"/>
          <p14:tracePt t="27816" x="3873500" y="4030663"/>
          <p14:tracePt t="27832" x="3879850" y="3997325"/>
          <p14:tracePt t="27849" x="3892550" y="3970338"/>
          <p14:tracePt t="27865" x="3898900" y="3957638"/>
          <p14:tracePt t="27882" x="3898900" y="3951288"/>
          <p14:tracePt t="27968" x="3905250" y="3951288"/>
          <p14:tracePt t="27976" x="3905250" y="3957638"/>
          <p14:tracePt t="27984" x="3919538" y="3978275"/>
          <p14:tracePt t="27992" x="3932238" y="3990975"/>
          <p14:tracePt t="28000" x="3951288" y="4016375"/>
          <p14:tracePt t="28015" x="3984625" y="4062413"/>
          <p14:tracePt t="28032" x="4003675" y="4095750"/>
          <p14:tracePt t="28049" x="4022725" y="4121150"/>
          <p14:tracePt t="28065" x="4049713" y="4133850"/>
          <p14:tracePt t="29920" x="4049713" y="4127500"/>
          <p14:tracePt t="29928" x="4049713" y="4108450"/>
          <p14:tracePt t="29937" x="4043363" y="4108450"/>
          <p14:tracePt t="29948" x="4043363" y="4075113"/>
          <p14:tracePt t="29965" x="4043363" y="4049713"/>
          <p14:tracePt t="29981" x="4037013" y="4003675"/>
          <p14:tracePt t="29998" x="4037013" y="3938588"/>
          <p14:tracePt t="30014" x="4030663" y="3840163"/>
          <p14:tracePt t="30031" x="3911600" y="3632200"/>
          <p14:tracePt t="30048" x="3768725" y="3416300"/>
          <p14:tracePt t="30064" x="3565525" y="3175000"/>
          <p14:tracePt t="30081" x="3370263" y="3005138"/>
          <p14:tracePt t="30098" x="3219450" y="2906713"/>
          <p14:tracePt t="30114" x="3122613" y="2847975"/>
          <p14:tracePt t="30131" x="3036888" y="2820988"/>
          <p14:tracePt t="30148" x="2978150" y="2814638"/>
          <p14:tracePt t="30164" x="2925763" y="2814638"/>
          <p14:tracePt t="30181" x="2894013" y="2814638"/>
          <p14:tracePt t="30198" x="2867025" y="2814638"/>
          <p14:tracePt t="30214" x="2847975" y="2814638"/>
          <p14:tracePt t="30231" x="2814638" y="2814638"/>
          <p14:tracePt t="30248" x="2795588" y="2808288"/>
          <p14:tracePt t="30264" x="2762250" y="2795588"/>
          <p14:tracePt t="30281" x="2717800" y="2755900"/>
          <p14:tracePt t="30297" x="2665413" y="2717800"/>
          <p14:tracePt t="30314" x="2619375" y="2684463"/>
          <p14:tracePt t="30331" x="2566988" y="2665413"/>
          <p14:tracePt t="30348" x="2508250" y="2659063"/>
          <p14:tracePt t="30364" x="2455863" y="2651125"/>
          <p14:tracePt t="30381" x="2384425" y="2644775"/>
          <p14:tracePt t="30397" x="2292350" y="2644775"/>
          <p14:tracePt t="30414" x="2214563" y="2644775"/>
          <p14:tracePt t="30431" x="2097088" y="2644775"/>
          <p14:tracePt t="30448" x="2038350" y="2665413"/>
          <p14:tracePt t="30465" x="1998663" y="2684463"/>
          <p14:tracePt t="30481" x="1979613" y="2684463"/>
          <p14:tracePt t="30560" x="1985963" y="2684463"/>
          <p14:tracePt t="30568" x="1992313" y="2678113"/>
          <p14:tracePt t="30575" x="2005013" y="2678113"/>
          <p14:tracePt t="30581" x="2024063" y="2678113"/>
          <p14:tracePt t="30597" x="2070100" y="2678113"/>
          <p14:tracePt t="30614" x="2162175" y="2678113"/>
          <p14:tracePt t="30631" x="2273300" y="2678113"/>
          <p14:tracePt t="30647" x="2468563" y="2684463"/>
          <p14:tracePt t="30664" x="2579688" y="2684463"/>
          <p14:tracePt t="30681" x="2644775" y="2684463"/>
          <p14:tracePt t="30697" x="2665413" y="2678113"/>
          <p14:tracePt t="30832" x="2671763" y="2678113"/>
          <p14:tracePt t="30840" x="2684463" y="2678113"/>
          <p14:tracePt t="30848" x="2697163" y="2678113"/>
          <p14:tracePt t="30848" x="2724150" y="2671763"/>
          <p14:tracePt t="30864" x="2762250" y="2665413"/>
          <p14:tracePt t="30881" x="2808288" y="2665413"/>
          <p14:tracePt t="30897" x="2847975" y="2651125"/>
          <p14:tracePt t="30914" x="2860675" y="2644775"/>
          <p14:tracePt t="30931" x="2873375" y="2644775"/>
          <p14:tracePt t="30947" x="2887663" y="2644775"/>
          <p14:tracePt t="30964" x="2900363" y="2638425"/>
          <p14:tracePt t="30981" x="2919413" y="2638425"/>
          <p14:tracePt t="30997" x="2932113" y="2638425"/>
          <p14:tracePt t="31014" x="2938463" y="2638425"/>
          <p14:tracePt t="31031" x="2952750" y="2638425"/>
          <p14:tracePt t="31047" x="2971800" y="2632075"/>
          <p14:tracePt t="31872" x="2965450" y="2632075"/>
          <p14:tracePt t="32304" x="2959100" y="2625725"/>
          <p14:tracePt t="32312" x="2952750" y="2625725"/>
          <p14:tracePt t="32320" x="2946400" y="2625725"/>
          <p14:tracePt t="32336" x="2938463" y="2625725"/>
          <p14:tracePt t="32347" x="2932113" y="2619375"/>
          <p14:tracePt t="32352" x="2913063" y="2613025"/>
          <p14:tracePt t="32363" x="2879725" y="2613025"/>
          <p14:tracePt t="32380" x="2847975" y="2598738"/>
          <p14:tracePt t="32397" x="2808288" y="2598738"/>
          <p14:tracePt t="32413" x="2755900" y="2598738"/>
          <p14:tracePt t="32430" x="2703513" y="2598738"/>
          <p14:tracePt t="32447" x="2644775" y="2619375"/>
          <p14:tracePt t="32463" x="2560638" y="2625725"/>
          <p14:tracePt t="32480" x="2520950" y="2625725"/>
          <p14:tracePt t="32497" x="2489200" y="2625725"/>
          <p14:tracePt t="32513" x="2462213" y="2625725"/>
          <p14:tracePt t="32530" x="2436813" y="2625725"/>
          <p14:tracePt t="32547" x="2416175" y="2625725"/>
          <p14:tracePt t="32563" x="2397125" y="2625725"/>
          <p14:tracePt t="32580" x="2384425" y="2625725"/>
          <p14:tracePt t="32597" x="2378075" y="2625725"/>
          <p14:tracePt t="32613" x="2370138" y="2625725"/>
          <p14:tracePt t="32630" x="2357438" y="2625725"/>
          <p14:tracePt t="33655" x="2363788" y="2625725"/>
          <p14:tracePt t="33663" x="2378075" y="2625725"/>
          <p14:tracePt t="33671" x="2403475" y="2625725"/>
          <p14:tracePt t="33680" x="2455863" y="2625725"/>
          <p14:tracePt t="33696" x="2554288" y="2625725"/>
          <p14:tracePt t="33713" x="2632075" y="2625725"/>
          <p14:tracePt t="33729" x="2697163" y="2619375"/>
          <p14:tracePt t="33746" x="2717800" y="2619375"/>
          <p14:tracePt t="33763" x="2724150" y="2619375"/>
          <p14:tracePt t="33847" x="2703513" y="2619375"/>
          <p14:tracePt t="33855" x="2690813" y="2625725"/>
          <p14:tracePt t="33863" x="2651125" y="2632075"/>
          <p14:tracePt t="33871" x="2579688" y="2644775"/>
          <p14:tracePt t="33880" x="2495550" y="2651125"/>
          <p14:tracePt t="33896" x="2409825" y="2659063"/>
          <p14:tracePt t="33913" x="2332038" y="2665413"/>
          <p14:tracePt t="33930" x="2279650" y="2665413"/>
          <p14:tracePt t="33946" x="2246313" y="2665413"/>
          <p14:tracePt t="34031" x="2246313" y="2659063"/>
          <p14:tracePt t="34039" x="2252663" y="2651125"/>
          <p14:tracePt t="34047" x="2266950" y="2651125"/>
          <p14:tracePt t="34048" x="2273300" y="2644775"/>
          <p14:tracePt t="34063" x="2298700" y="2638425"/>
          <p14:tracePt t="34063" x="2305050" y="2638425"/>
          <p14:tracePt t="34080" x="2325688" y="2632075"/>
          <p14:tracePt t="34096" x="2332038" y="2625725"/>
          <p14:tracePt t="34207" x="2319338" y="2625725"/>
          <p14:tracePt t="34216" x="2298700" y="2625725"/>
          <p14:tracePt t="34223" x="2260600" y="2625725"/>
          <p14:tracePt t="34231" x="2168525" y="2632075"/>
          <p14:tracePt t="34246" x="2032000" y="2638425"/>
          <p14:tracePt t="34263" x="1893888" y="2651125"/>
          <p14:tracePt t="34279" x="1600200" y="2659063"/>
          <p14:tracePt t="34296" x="1384300" y="2659063"/>
          <p14:tracePt t="34313" x="1117600" y="2644775"/>
          <p14:tracePt t="34329" x="933450" y="2644775"/>
          <p14:tracePt t="34346" x="796925" y="2644775"/>
          <p14:tracePt t="34363" x="704850" y="2644775"/>
          <p14:tracePt t="34379" x="660400" y="2638425"/>
          <p14:tracePt t="34396" x="633413" y="2638425"/>
          <p14:tracePt t="34413" x="627063" y="2632075"/>
          <p14:tracePt t="34429" x="620713" y="2619375"/>
          <p14:tracePt t="34446" x="593725" y="2619375"/>
          <p14:tracePt t="34463" x="587375" y="2606675"/>
          <p14:tracePt t="34463" x="568325" y="2586038"/>
          <p14:tracePt t="34479" x="528638" y="2566988"/>
          <p14:tracePt t="34496" x="482600" y="2554288"/>
          <p14:tracePt t="34513" x="444500" y="2527300"/>
          <p14:tracePt t="34529" x="417513" y="2514600"/>
          <p14:tracePt t="34546" x="404813" y="2495550"/>
          <p14:tracePt t="34562" x="392113" y="2462213"/>
          <p14:tracePt t="34579" x="385763" y="2430463"/>
          <p14:tracePt t="34596" x="385763" y="2390775"/>
          <p14:tracePt t="34613" x="385763" y="2363788"/>
          <p14:tracePt t="34629" x="385763" y="2338388"/>
          <p14:tracePt t="34646" x="385763" y="2325688"/>
          <p14:tracePt t="34662" x="392113" y="2325688"/>
          <p14:tracePt t="34679" x="431800" y="2325688"/>
          <p14:tracePt t="34696" x="476250" y="2325688"/>
          <p14:tracePt t="34712" x="555625" y="2325688"/>
          <p14:tracePt t="34729" x="646113" y="2325688"/>
          <p14:tracePt t="34746" x="744538" y="2332038"/>
          <p14:tracePt t="34762" x="822325" y="2332038"/>
          <p14:tracePt t="34779" x="901700" y="2344738"/>
          <p14:tracePt t="34796" x="939800" y="2363788"/>
          <p14:tracePt t="34812" x="947738" y="2363788"/>
          <p14:tracePt t="34887" x="939800" y="2363788"/>
          <p14:tracePt t="34903" x="933450" y="2363788"/>
          <p14:tracePt t="34927" x="927100" y="2370138"/>
          <p14:tracePt t="34951" x="920750" y="2370138"/>
          <p14:tracePt t="34967" x="914400" y="2370138"/>
          <p14:tracePt t="34975" x="908050" y="2378075"/>
          <p14:tracePt t="34991" x="901700" y="2378075"/>
          <p14:tracePt t="36247" x="901700" y="2384425"/>
          <p14:tracePt t="36255" x="908050" y="2390775"/>
          <p14:tracePt t="36263" x="927100" y="2390775"/>
          <p14:tracePt t="36271" x="933450" y="2409825"/>
          <p14:tracePt t="36279" x="966788" y="2436813"/>
          <p14:tracePt t="36295" x="1012825" y="2489200"/>
          <p14:tracePt t="36312" x="1038225" y="2520950"/>
          <p14:tracePt t="36329" x="1084263" y="2579688"/>
          <p14:tracePt t="36345" x="1143000" y="2644775"/>
          <p14:tracePt t="36362" x="1195388" y="2717800"/>
          <p14:tracePt t="36378" x="1254125" y="2808288"/>
          <p14:tracePt t="36395" x="1293813" y="2894013"/>
          <p14:tracePt t="36412" x="1325563" y="2997200"/>
          <p14:tracePt t="36429" x="1352550" y="3076575"/>
          <p14:tracePt t="36445" x="1377950" y="3135313"/>
          <p14:tracePt t="36462" x="1404938" y="3194050"/>
          <p14:tracePt t="36478" x="1430338" y="3246438"/>
          <p14:tracePt t="36478" x="1436688" y="3265488"/>
          <p14:tracePt t="36495" x="1463675" y="3305175"/>
          <p14:tracePt t="36512" x="1470025" y="3324225"/>
          <p14:tracePt t="36528" x="1476375" y="3330575"/>
          <p14:tracePt t="36615" x="1476375" y="3324225"/>
          <p14:tracePt t="36631" x="1476375" y="3317875"/>
          <p14:tracePt t="36655" x="1482725" y="3305175"/>
          <p14:tracePt t="36663" x="1482725" y="3292475"/>
          <p14:tracePt t="36671" x="1489075" y="3271838"/>
          <p14:tracePt t="36679" x="1489075" y="3240088"/>
          <p14:tracePt t="36695" x="1489075" y="3225800"/>
          <p14:tracePt t="36847" x="1489075" y="3219450"/>
          <p14:tracePt t="36855" x="1489075" y="3206750"/>
          <p14:tracePt t="36863" x="1501775" y="3187700"/>
          <p14:tracePt t="36878" x="1508125" y="3160713"/>
          <p14:tracePt t="36895" x="1528763" y="3108325"/>
          <p14:tracePt t="36912" x="1541463" y="3082925"/>
          <p14:tracePt t="36928" x="1554163" y="3049588"/>
          <p14:tracePt t="36945" x="1560513" y="3030538"/>
          <p14:tracePt t="36962" x="1581150" y="3011488"/>
          <p14:tracePt t="36978" x="1581150" y="3005138"/>
          <p14:tracePt t="36995" x="1581150" y="2997200"/>
          <p14:tracePt t="37012" x="1587500" y="2997200"/>
          <p14:tracePt t="38016" x="1600200" y="2997200"/>
          <p14:tracePt t="38024" x="1612900" y="2997200"/>
          <p14:tracePt t="38032" x="1646238" y="2997200"/>
          <p14:tracePt t="38046" x="1671638" y="2997200"/>
          <p14:tracePt t="38062" x="1692275" y="2997200"/>
          <p14:tracePt t="38079" x="1704975" y="2997200"/>
          <p14:tracePt t="38096" x="1717675" y="2997200"/>
          <p14:tracePt t="38096" x="1724025" y="2997200"/>
          <p14:tracePt t="38112" x="1730375" y="2997200"/>
          <p14:tracePt t="38129" x="1744663" y="2997200"/>
          <p14:tracePt t="38145" x="1757363" y="2997200"/>
          <p14:tracePt t="38162" x="1770063" y="2990850"/>
          <p14:tracePt t="38200" x="1776413" y="2990850"/>
          <p14:tracePt t="38688" x="1770063" y="2990850"/>
          <p14:tracePt t="38693" x="1763713" y="2984500"/>
          <p14:tracePt t="38698" x="1757363" y="2978150"/>
          <p14:tracePt t="38712" x="1736725" y="2959100"/>
          <p14:tracePt t="38729" x="1698625" y="2946400"/>
          <p14:tracePt t="38745" x="1612900" y="2938463"/>
          <p14:tracePt t="38762" x="1535113" y="2938463"/>
          <p14:tracePt t="38779" x="1455738" y="2978150"/>
          <p14:tracePt t="38795" x="1358900" y="3017838"/>
          <p14:tracePt t="38812" x="1235075" y="3055938"/>
          <p14:tracePt t="38829" x="1117600" y="3089275"/>
          <p14:tracePt t="38845" x="998538" y="3135313"/>
          <p14:tracePt t="38862" x="927100" y="3135313"/>
          <p14:tracePt t="38878" x="881063" y="3141663"/>
          <p14:tracePt t="38895" x="862013" y="3141663"/>
          <p14:tracePt t="38912" x="862013" y="3135313"/>
          <p14:tracePt t="38929" x="862013" y="3128963"/>
          <p14:tracePt t="38945" x="855663" y="3122613"/>
          <p14:tracePt t="38962" x="842963" y="3095625"/>
          <p14:tracePt t="38979" x="815975" y="3076575"/>
          <p14:tracePt t="38995" x="796925" y="3063875"/>
          <p14:tracePt t="39012" x="769938" y="3049588"/>
          <p14:tracePt t="39028" x="744538" y="3043238"/>
          <p14:tracePt t="39045" x="698500" y="3036888"/>
          <p14:tracePt t="39062" x="652463" y="3017838"/>
          <p14:tracePt t="39078" x="614363" y="2997200"/>
          <p14:tracePt t="39095" x="568325" y="2978150"/>
          <p14:tracePt t="39112" x="490538" y="2906713"/>
          <p14:tracePt t="39129" x="411163" y="2820988"/>
          <p14:tracePt t="39145" x="339725" y="2736850"/>
          <p14:tracePt t="39162" x="274638" y="2632075"/>
          <p14:tracePt t="39178" x="215900" y="2554288"/>
          <p14:tracePt t="39195" x="182563" y="2474913"/>
          <p14:tracePt t="39212" x="176213" y="2384425"/>
          <p14:tracePt t="39228" x="169863" y="2286000"/>
          <p14:tracePt t="39245" x="169863" y="2174875"/>
          <p14:tracePt t="39262" x="169863" y="2076450"/>
          <p14:tracePt t="39278" x="169863" y="1985963"/>
          <p14:tracePt t="39295" x="169863" y="1900238"/>
          <p14:tracePt t="39312" x="182563" y="1803400"/>
          <p14:tracePt t="39328" x="188913" y="1763713"/>
          <p14:tracePt t="39345" x="203200" y="1730375"/>
          <p14:tracePt t="39362" x="241300" y="1698625"/>
          <p14:tracePt t="39378" x="287338" y="1671638"/>
          <p14:tracePt t="39395" x="320675" y="1665288"/>
          <p14:tracePt t="39412" x="365125" y="1639888"/>
          <p14:tracePt t="39428" x="398463" y="1619250"/>
          <p14:tracePt t="39445" x="423863" y="1606550"/>
          <p14:tracePt t="39462" x="438150" y="1600200"/>
          <p14:tracePt t="39478" x="438150" y="1593850"/>
          <p14:tracePt t="39512" x="444500" y="1593850"/>
          <p14:tracePt t="39512" x="444500" y="1587500"/>
          <p14:tracePt t="39528" x="450850" y="1581150"/>
          <p14:tracePt t="39545" x="450850" y="1574800"/>
          <p14:tracePt t="39562" x="457200" y="1574800"/>
          <p14:tracePt t="39578" x="463550" y="1560513"/>
          <p14:tracePt t="39595" x="463550" y="1554163"/>
          <p14:tracePt t="39612" x="476250" y="1547813"/>
          <p14:tracePt t="39628" x="482600" y="1535113"/>
          <p14:tracePt t="39645" x="490538" y="1528763"/>
          <p14:tracePt t="39760" x="476250" y="1528763"/>
          <p14:tracePt t="39768" x="476250" y="1535113"/>
          <p14:tracePt t="39776" x="457200" y="1547813"/>
          <p14:tracePt t="39783" x="444500" y="1560513"/>
          <p14:tracePt t="39795" x="417513" y="1574800"/>
          <p14:tracePt t="39811" x="392113" y="1587500"/>
          <p14:tracePt t="39828" x="365125" y="1612900"/>
          <p14:tracePt t="39845" x="312738" y="1658938"/>
          <p14:tracePt t="39861" x="254000" y="1711325"/>
          <p14:tracePt t="39878" x="209550" y="1770063"/>
          <p14:tracePt t="39895" x="163513" y="1835150"/>
          <p14:tracePt t="39911" x="104775" y="1927225"/>
          <p14:tracePt t="39928" x="84138" y="1992313"/>
          <p14:tracePt t="39945" x="65088" y="2057400"/>
          <p14:tracePt t="39961" x="52388" y="2141538"/>
          <p14:tracePt t="39978" x="33338" y="2214563"/>
          <p14:tracePt t="39995" x="19050" y="2286000"/>
          <p14:tracePt t="40011" x="19050" y="2357438"/>
          <p14:tracePt t="40028" x="25400" y="2443163"/>
          <p14:tracePt t="40045" x="52388" y="2533650"/>
          <p14:tracePt t="40061" x="111125" y="2613025"/>
          <p14:tracePt t="40078" x="150813" y="2671763"/>
          <p14:tracePt t="40095" x="222250" y="2749550"/>
          <p14:tracePt t="40111" x="312738" y="2827338"/>
          <p14:tracePt t="40111" x="346075" y="2860675"/>
          <p14:tracePt t="40128" x="431800" y="2925763"/>
          <p14:tracePt t="40145" x="496888" y="2978150"/>
          <p14:tracePt t="40161" x="534988" y="3005138"/>
          <p14:tracePt t="40178" x="549275" y="3011488"/>
          <p14:tracePt t="46408" x="541338" y="2997200"/>
          <p14:tracePt t="46415" x="541338" y="2984500"/>
          <p14:tracePt t="46432" x="541338" y="2971800"/>
          <p14:tracePt t="46440" x="534988" y="2959100"/>
          <p14:tracePt t="46448" x="528638" y="2932113"/>
          <p14:tracePt t="46459" x="509588" y="2887663"/>
          <p14:tracePt t="46475" x="490538" y="2860675"/>
          <p14:tracePt t="46492" x="469900" y="2820988"/>
          <p14:tracePt t="46509" x="457200" y="2776538"/>
          <p14:tracePt t="46525" x="417513" y="2717800"/>
          <p14:tracePt t="46542" x="358775" y="2644775"/>
          <p14:tracePt t="46559" x="306388" y="2540000"/>
          <p14:tracePt t="46575" x="188913" y="2390775"/>
          <p14:tracePt t="46592" x="123825" y="2286000"/>
          <p14:tracePt t="46609" x="58738" y="2181225"/>
          <p14:tracePt t="46625" x="0" y="2070100"/>
          <p14:tracePt t="46642" x="0" y="1958975"/>
          <p14:tracePt t="46659" x="0" y="1822450"/>
          <p14:tracePt t="46675" x="0" y="1704975"/>
          <p14:tracePt t="46692" x="0" y="1612900"/>
          <p14:tracePt t="46709" x="0" y="1535113"/>
          <p14:tracePt t="46725" x="0" y="1495425"/>
          <p14:tracePt t="46742" x="0" y="1463675"/>
          <p14:tracePt t="46759" x="0" y="1449388"/>
          <p14:tracePt t="47664" x="6350" y="1449388"/>
          <p14:tracePt t="47672" x="12700" y="1449388"/>
          <p14:tracePt t="47680" x="25400" y="1455738"/>
          <p14:tracePt t="47688" x="33338" y="1455738"/>
          <p14:tracePt t="47696" x="58738" y="1463675"/>
          <p14:tracePt t="47709" x="84138" y="1476375"/>
          <p14:tracePt t="47725" x="98425" y="1476375"/>
          <p14:tracePt t="47742" x="117475" y="1482725"/>
          <p14:tracePt t="47758" x="123825" y="1495425"/>
          <p14:tracePt t="47775" x="136525" y="1501775"/>
          <p14:tracePt t="47792" x="150813" y="1501775"/>
          <p14:tracePt t="47808" x="157163" y="1501775"/>
          <p14:tracePt t="47912" x="157163" y="1508125"/>
          <p14:tracePt t="47920" x="169863" y="1508125"/>
          <p14:tracePt t="47928" x="182563" y="1508125"/>
          <p14:tracePt t="47942" x="209550" y="1516063"/>
          <p14:tracePt t="47958" x="222250" y="1522413"/>
          <p14:tracePt t="47975" x="228600" y="1528763"/>
          <p14:tracePt t="47991" x="254000" y="1541463"/>
          <p14:tracePt t="48008" x="268288" y="1541463"/>
          <p14:tracePt t="48025" x="287338" y="1541463"/>
          <p14:tracePt t="48072" x="293688" y="1541463"/>
          <p14:tracePt t="49457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6.7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3636963"/>
            <a:ext cx="8239125" cy="2827337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output</a:t>
            </a:r>
          </a:p>
          <a:p>
            <a:pPr>
              <a:spcBef>
                <a:spcPts val="0"/>
              </a:spcBef>
              <a:buNone/>
            </a:pPr>
            <a:r>
              <a:rPr lang="en-US" sz="20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   1,</a:t>
            </a:r>
          </a:p>
          <a:p>
            <a:pPr>
              <a:spcBef>
                <a:spcPts val="0"/>
              </a:spcBef>
              <a:buNone/>
            </a:pPr>
            <a:r>
              <a:rPr lang="en-US" sz="20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2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   1, 2,</a:t>
            </a:r>
          </a:p>
          <a:p>
            <a:pPr>
              <a:spcBef>
                <a:spcPts val="0"/>
              </a:spcBef>
              <a:buNone/>
            </a:pPr>
            <a:r>
              <a:rPr lang="en-US" sz="20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3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   1, 2, 3,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4</a:t>
            </a:r>
          </a:p>
          <a:p>
            <a:pPr>
              <a:buNone/>
            </a:pPr>
            <a:r>
              <a:rPr lang="en-US" dirty="0" smtClean="0"/>
              <a:t>There is a comma after the last value. Usually, commas are between values only. 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8677275" cy="267811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Hand-trace the following code, showing the value of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/>
              <a:t> and the output. What potential error do you notice?</a:t>
            </a:r>
          </a:p>
          <a:p>
            <a:pPr>
              <a:buNone/>
            </a:pPr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&lt;= 3)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+ ", ");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  <a:endParaRPr lang="en-US" sz="20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6.8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3830638"/>
            <a:ext cx="8239125" cy="2681287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endParaRPr lang="en-US" sz="16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2 4 </a:t>
            </a: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</a:t>
            </a: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2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2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</a:t>
            </a: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4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3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</a:t>
            </a: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8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4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16 5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</a:p>
          <a:p>
            <a:r>
              <a:rPr lang="en-US" dirty="0" smtClean="0"/>
              <a:t>The code computes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</a:t>
            </a:r>
            <a:r>
              <a:rPr lang="en-US" baseline="30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8677275" cy="28717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Hand-trace the following code, assuming that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</a:t>
            </a:r>
            <a:r>
              <a:rPr lang="en-US" dirty="0" smtClean="0"/>
              <a:t> is 2 and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/>
              <a:t> is 4. Then explain what the code does for arbitrary values of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 lvl="2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1;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1;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* a;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++;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6.9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2947988"/>
            <a:ext cx="8239125" cy="3217862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output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1</a:t>
            </a:r>
          </a:p>
          <a:p>
            <a:pPr>
              <a:spcBef>
                <a:spcPts val="0"/>
              </a:spcBef>
              <a:buNone/>
            </a:pP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11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11</a:t>
            </a:r>
          </a:p>
          <a:p>
            <a:pPr>
              <a:spcBef>
                <a:spcPts val="0"/>
              </a:spcBef>
              <a:buNone/>
            </a:pP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21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21</a:t>
            </a:r>
          </a:p>
          <a:p>
            <a:pPr>
              <a:spcBef>
                <a:spcPts val="0"/>
              </a:spcBef>
              <a:buNone/>
            </a:pP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31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31</a:t>
            </a:r>
          </a:p>
          <a:p>
            <a:pPr>
              <a:spcBef>
                <a:spcPts val="0"/>
              </a:spcBef>
              <a:buNone/>
            </a:pP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41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41</a:t>
            </a:r>
          </a:p>
          <a:p>
            <a:pPr>
              <a:spcBef>
                <a:spcPts val="0"/>
              </a:spcBef>
              <a:buNone/>
            </a:pP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51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51</a:t>
            </a:r>
          </a:p>
          <a:p>
            <a:pPr>
              <a:spcBef>
                <a:spcPts val="0"/>
              </a:spcBef>
              <a:buNone/>
            </a:pPr>
            <a:r>
              <a:rPr lang="en-US" sz="1600" strike="sngStrike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61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61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...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This is an infinite loop.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/>
              <a:t> is never equal to 50. 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8677275" cy="19891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Trace the following code. What error do you observe?</a:t>
            </a:r>
          </a:p>
          <a:p>
            <a:pPr lvl="1">
              <a:spcBef>
                <a:spcPts val="0"/>
              </a:spcBef>
              <a:buNone/>
            </a:pPr>
            <a:endParaRPr lang="en-US" sz="16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n = 1;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!= 50)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+ 10;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6.10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8677275" cy="27463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The following pseudo-code is intended to count the number of digits in the number </a:t>
            </a:r>
            <a:r>
              <a:rPr lang="en-US" dirty="0" err="1" smtClean="0">
                <a:latin typeface="Comic Sans MS"/>
                <a:cs typeface="Comic Sans MS"/>
              </a:rPr>
              <a:t>n</a:t>
            </a:r>
            <a:r>
              <a:rPr lang="en-US" dirty="0" smtClean="0"/>
              <a:t>:</a:t>
            </a:r>
          </a:p>
          <a:p>
            <a:pPr lvl="1">
              <a:spcBef>
                <a:spcPts val="0"/>
              </a:spcBef>
              <a:buNone/>
            </a:pPr>
            <a:endParaRPr lang="en-US" sz="1600" dirty="0" smtClean="0">
              <a:latin typeface="Comic Sans MS"/>
              <a:cs typeface="Comic Sans MS"/>
            </a:endParaRP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latin typeface="Comic Sans MS"/>
                <a:cs typeface="Comic Sans MS"/>
              </a:rPr>
              <a:t>count = 1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latin typeface="Comic Sans MS"/>
                <a:cs typeface="Comic Sans MS"/>
              </a:rPr>
              <a:t>temp = </a:t>
            </a:r>
            <a:r>
              <a:rPr lang="en-US" sz="1600" dirty="0" err="1" smtClean="0">
                <a:latin typeface="Comic Sans MS"/>
                <a:cs typeface="Comic Sans MS"/>
              </a:rPr>
              <a:t>n</a:t>
            </a:r>
            <a:endParaRPr lang="en-US" sz="1600" dirty="0" smtClean="0">
              <a:latin typeface="Comic Sans MS"/>
              <a:cs typeface="Comic Sans MS"/>
            </a:endParaRP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latin typeface="Comic Sans MS"/>
                <a:cs typeface="Comic Sans MS"/>
              </a:rPr>
              <a:t>while (temp &gt; 10)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latin typeface="Comic Sans MS"/>
                <a:cs typeface="Comic Sans MS"/>
              </a:rPr>
              <a:t>   Increment count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latin typeface="Comic Sans MS"/>
                <a:cs typeface="Comic Sans MS"/>
              </a:rPr>
              <a:t>   Divide temp by 10.0</a:t>
            </a:r>
          </a:p>
          <a:p>
            <a:pPr lvl="1">
              <a:buNone/>
            </a:pPr>
            <a:r>
              <a:rPr lang="en-US" sz="2000" dirty="0" smtClean="0"/>
              <a:t>Trace the </a:t>
            </a:r>
            <a:r>
              <a:rPr lang="en-US" sz="2000" dirty="0" err="1" smtClean="0"/>
              <a:t>pseudocode</a:t>
            </a:r>
            <a:r>
              <a:rPr lang="en-US" sz="2000" dirty="0" smtClean="0"/>
              <a:t> for </a:t>
            </a:r>
            <a:r>
              <a:rPr lang="en-US" sz="2400" dirty="0" err="1" smtClean="0">
                <a:latin typeface="Comic Sans MS"/>
                <a:cs typeface="Comic Sans MS"/>
              </a:rPr>
              <a:t>n</a:t>
            </a:r>
            <a:r>
              <a:rPr lang="en-US" sz="2000" dirty="0" smtClean="0"/>
              <a:t> = 123 and </a:t>
            </a:r>
            <a:r>
              <a:rPr lang="en-US" sz="2400" dirty="0" err="1" smtClean="0">
                <a:latin typeface="Comic Sans MS"/>
                <a:cs typeface="Comic Sans MS"/>
              </a:rPr>
              <a:t>n</a:t>
            </a:r>
            <a:r>
              <a:rPr lang="en-US" sz="2000" dirty="0" smtClean="0"/>
              <a:t> = 100. What error do you find? 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162800" y="57912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Continued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6.10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925513"/>
            <a:ext cx="8239125" cy="49561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latin typeface="Comic Sans MS"/>
                <a:cs typeface="Comic Sans MS"/>
              </a:rPr>
              <a:t>count temp</a:t>
            </a:r>
          </a:p>
          <a:p>
            <a:pPr>
              <a:spcBef>
                <a:spcPts val="0"/>
              </a:spcBef>
              <a:buNone/>
            </a:pPr>
            <a:r>
              <a:rPr lang="en-US" sz="1600" strike="sngStrike" dirty="0" smtClean="0">
                <a:latin typeface="Comic Sans MS"/>
                <a:cs typeface="Comic Sans MS"/>
              </a:rPr>
              <a:t>1</a:t>
            </a:r>
            <a:r>
              <a:rPr lang="en-US" sz="1600" dirty="0" smtClean="0">
                <a:latin typeface="Comic Sans MS"/>
                <a:cs typeface="Comic Sans MS"/>
              </a:rPr>
              <a:t>        123</a:t>
            </a:r>
          </a:p>
          <a:p>
            <a:pPr>
              <a:spcBef>
                <a:spcPts val="0"/>
              </a:spcBef>
              <a:buNone/>
            </a:pPr>
            <a:r>
              <a:rPr lang="en-US" sz="1600" strike="sngStrike" dirty="0" smtClean="0">
                <a:latin typeface="Comic Sans MS"/>
                <a:cs typeface="Comic Sans MS"/>
              </a:rPr>
              <a:t>2</a:t>
            </a:r>
            <a:r>
              <a:rPr lang="en-US" sz="1600" dirty="0" smtClean="0">
                <a:latin typeface="Comic Sans MS"/>
                <a:cs typeface="Comic Sans MS"/>
              </a:rPr>
              <a:t>        12.3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latin typeface="Comic Sans MS"/>
                <a:cs typeface="Comic Sans MS"/>
              </a:rPr>
              <a:t>3        1.23</a:t>
            </a:r>
          </a:p>
          <a:p>
            <a:pPr>
              <a:spcBef>
                <a:spcPts val="0"/>
              </a:spcBef>
              <a:buNone/>
            </a:pPr>
            <a:endParaRPr lang="en-US" sz="1600" dirty="0" smtClean="0">
              <a:latin typeface="Comic Sans MS"/>
              <a:cs typeface="Comic Sans MS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This yields the correct answer. The number 123 has 3 digits.</a:t>
            </a:r>
          </a:p>
          <a:p>
            <a:pPr>
              <a:spcBef>
                <a:spcPts val="0"/>
              </a:spcBef>
              <a:buNone/>
            </a:pPr>
            <a:endParaRPr lang="en-US" sz="1600" dirty="0" smtClean="0">
              <a:latin typeface="Comic Sans MS"/>
              <a:cs typeface="Comic Sans MS"/>
            </a:endParaRP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latin typeface="Comic Sans MS"/>
                <a:cs typeface="Comic Sans MS"/>
              </a:rPr>
              <a:t>count temp</a:t>
            </a:r>
          </a:p>
          <a:p>
            <a:pPr>
              <a:spcBef>
                <a:spcPts val="0"/>
              </a:spcBef>
              <a:buNone/>
            </a:pPr>
            <a:r>
              <a:rPr lang="en-US" sz="1600" strike="sngStrike" dirty="0" smtClean="0">
                <a:latin typeface="Comic Sans MS"/>
                <a:cs typeface="Comic Sans MS"/>
              </a:rPr>
              <a:t>1</a:t>
            </a:r>
            <a:r>
              <a:rPr lang="en-US" sz="1600" dirty="0" smtClean="0">
                <a:latin typeface="Comic Sans MS"/>
                <a:cs typeface="Comic Sans MS"/>
              </a:rPr>
              <a:t>        100</a:t>
            </a:r>
          </a:p>
          <a:p>
            <a:pPr>
              <a:spcBef>
                <a:spcPts val="0"/>
              </a:spcBef>
              <a:buAutoNum type="arabicPlain" startAt="2"/>
            </a:pPr>
            <a:r>
              <a:rPr lang="en-US" sz="1600" dirty="0" smtClean="0">
                <a:latin typeface="Comic Sans MS"/>
                <a:cs typeface="Comic Sans MS"/>
              </a:rPr>
              <a:t>10.0</a:t>
            </a:r>
          </a:p>
          <a:p>
            <a:pPr>
              <a:spcBef>
                <a:spcPts val="0"/>
              </a:spcBef>
              <a:buAutoNum type="arabicPlain" startAt="2"/>
            </a:pPr>
            <a:endParaRPr lang="en-US" sz="1600" dirty="0" smtClean="0">
              <a:latin typeface="Comic Sans MS"/>
              <a:cs typeface="Comic Sans MS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This yields the wrong answer. The number 100 also has 3 digits. The loop condition should have been </a:t>
            </a:r>
            <a:r>
              <a:rPr lang="en-US" sz="1600" dirty="0" smtClean="0">
                <a:latin typeface="Comic Sans MS"/>
                <a:cs typeface="Comic Sans MS"/>
              </a:rPr>
              <a:t>while (temp &gt;= 10)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2"/>
            <a:ext cx="9135036" cy="4911437"/>
          </a:xfrm>
        </p:spPr>
        <p:txBody>
          <a:bodyPr>
            <a:normAutofit/>
          </a:bodyPr>
          <a:lstStyle/>
          <a:p>
            <a:r>
              <a:rPr lang="en-US" dirty="0" smtClean="0"/>
              <a:t>If you heard no message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Upload: I think loops are: easy/hard?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Choose easy or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7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857948"/>
            <a:ext cx="9134475" cy="4458413"/>
          </a:xfrm>
        </p:spPr>
        <p:txBody>
          <a:bodyPr/>
          <a:lstStyle/>
          <a:p>
            <a:r>
              <a:rPr lang="en-US" dirty="0" smtClean="0"/>
              <a:t>How can you “Repeat steps while the balance is less than $20,000?”</a:t>
            </a:r>
          </a:p>
          <a:p>
            <a:r>
              <a:rPr lang="en-US" dirty="0" smtClean="0"/>
              <a:t>With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</a:t>
            </a:r>
            <a:r>
              <a:rPr lang="en-US" dirty="0" smtClean="0"/>
              <a:t> loop statement</a:t>
            </a:r>
          </a:p>
          <a:p>
            <a:r>
              <a:rPr lang="en-US" dirty="0" smtClean="0"/>
              <a:t>Syntax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i="1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condition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i="1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statements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  <a:p>
            <a:r>
              <a:rPr lang="en-US" dirty="0" smtClean="0"/>
              <a:t>As long </a:t>
            </a:r>
            <a:r>
              <a:rPr lang="en-US" dirty="0" smtClean="0"/>
              <a:t>as condition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true</a:t>
            </a:r>
            <a:r>
              <a:rPr lang="en-US" dirty="0" smtClean="0"/>
              <a:t>, the statements in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</a:t>
            </a:r>
            <a:r>
              <a:rPr lang="en-US" dirty="0" smtClean="0"/>
              <a:t> loop execute.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442" x="4095750" y="2357438"/>
          <p14:tracePt t="9578" x="4075113" y="2357438"/>
          <p14:tracePt t="9586" x="4043363" y="2357438"/>
          <p14:tracePt t="9592" x="3984625" y="2344738"/>
          <p14:tracePt t="9598" x="3808413" y="2332038"/>
          <p14:tracePt t="9612" x="3624263" y="2332038"/>
          <p14:tracePt t="9629" x="3454400" y="2332038"/>
          <p14:tracePt t="9645" x="3324225" y="2332038"/>
          <p14:tracePt t="9662" x="3187700" y="2332038"/>
          <p14:tracePt t="9679" x="3024188" y="2332038"/>
          <p14:tracePt t="9695" x="2841625" y="2325688"/>
          <p14:tracePt t="9712" x="2697163" y="2325688"/>
          <p14:tracePt t="9729" x="2592388" y="2325688"/>
          <p14:tracePt t="9745" x="2474913" y="2325688"/>
          <p14:tracePt t="9762" x="2403475" y="2325688"/>
          <p14:tracePt t="9778" x="2332038" y="2319338"/>
          <p14:tracePt t="9795" x="2260600" y="2319338"/>
          <p14:tracePt t="9812" x="2220913" y="2319338"/>
          <p14:tracePt t="9829" x="2208213" y="2311400"/>
          <p14:tracePt t="9845" x="2201863" y="2311400"/>
          <p14:tracePt t="9862" x="2193925" y="2311400"/>
          <p14:tracePt t="9878" x="2174875" y="2305050"/>
          <p14:tracePt t="9895" x="2135188" y="2279650"/>
          <p14:tracePt t="9912" x="2076450" y="2260600"/>
          <p14:tracePt t="9928" x="2017713" y="2233613"/>
          <p14:tracePt t="9945" x="1927225" y="2214563"/>
          <p14:tracePt t="9962" x="1887538" y="2214563"/>
          <p14:tracePt t="9978" x="1874838" y="2214563"/>
          <p14:tracePt t="10106" x="1881188" y="2214563"/>
          <p14:tracePt t="10114" x="1893888" y="2214563"/>
          <p14:tracePt t="10120" x="1920875" y="2214563"/>
          <p14:tracePt t="10128" x="1979613" y="2214563"/>
          <p14:tracePt t="10145" x="2097088" y="2214563"/>
          <p14:tracePt t="10162" x="2201863" y="2214563"/>
          <p14:tracePt t="10178" x="2311400" y="2214563"/>
          <p14:tracePt t="10195" x="2403475" y="2214563"/>
          <p14:tracePt t="10212" x="2468563" y="2214563"/>
          <p14:tracePt t="10228" x="2481263" y="2214563"/>
          <p14:tracePt t="10546" x="2474913" y="2220913"/>
          <p14:tracePt t="10554" x="2468563" y="2220913"/>
          <p14:tracePt t="10562" x="2462213" y="2227263"/>
          <p14:tracePt t="10570" x="2436813" y="2246313"/>
          <p14:tracePt t="10578" x="2422525" y="2266950"/>
          <p14:tracePt t="10595" x="2390775" y="2298700"/>
          <p14:tracePt t="10611" x="2378075" y="2319338"/>
          <p14:tracePt t="10628" x="2351088" y="2338388"/>
          <p14:tracePt t="10645" x="2351088" y="2351088"/>
          <p14:tracePt t="10661" x="2338388" y="2370138"/>
          <p14:tracePt t="10678" x="2325688" y="2384425"/>
          <p14:tracePt t="10695" x="2311400" y="2397125"/>
          <p14:tracePt t="10711" x="2298700" y="2409825"/>
          <p14:tracePt t="10728" x="2286000" y="2409825"/>
          <p14:tracePt t="10745" x="2239963" y="2416175"/>
          <p14:tracePt t="10762" x="2214563" y="2430463"/>
          <p14:tracePt t="10778" x="2174875" y="2443163"/>
          <p14:tracePt t="10795" x="2116138" y="2449513"/>
          <p14:tracePt t="10811" x="2051050" y="2455863"/>
          <p14:tracePt t="10828" x="1998663" y="2468563"/>
          <p14:tracePt t="10845" x="1979613" y="2474913"/>
          <p14:tracePt t="11258" x="1985963" y="2474913"/>
          <p14:tracePt t="11266" x="2005013" y="2481263"/>
          <p14:tracePt t="11274" x="2038350" y="2481263"/>
          <p14:tracePt t="11278" x="2097088" y="2481263"/>
          <p14:tracePt t="11295" x="2168525" y="2489200"/>
          <p14:tracePt t="11311" x="2233613" y="2489200"/>
          <p14:tracePt t="11328" x="2273300" y="2495550"/>
          <p14:tracePt t="11345" x="2292350" y="2501900"/>
          <p14:tracePt t="11361" x="2298700" y="2501900"/>
          <p14:tracePt t="12681" x="2311400" y="2501900"/>
          <p14:tracePt t="12697" x="2319338" y="2501900"/>
          <p14:tracePt t="12705" x="2332038" y="2501900"/>
          <p14:tracePt t="12713" x="2344738" y="2501900"/>
          <p14:tracePt t="12721" x="2363788" y="2489200"/>
          <p14:tracePt t="12728" x="2416175" y="2468563"/>
          <p14:tracePt t="12744" x="2455863" y="2455863"/>
          <p14:tracePt t="12761" x="2514600" y="2436813"/>
          <p14:tracePt t="12777" x="2540000" y="2436813"/>
          <p14:tracePt t="12794" x="2579688" y="2430463"/>
          <p14:tracePt t="12811" x="2613025" y="2430463"/>
          <p14:tracePt t="12827" x="2665413" y="2430463"/>
          <p14:tracePt t="12844" x="2730500" y="2430463"/>
          <p14:tracePt t="12861" x="2801938" y="2436813"/>
          <p14:tracePt t="12877" x="2900363" y="2468563"/>
          <p14:tracePt t="12894" x="3011488" y="2501900"/>
          <p14:tracePt t="12911" x="3122613" y="2547938"/>
          <p14:tracePt t="12928" x="3206750" y="2592388"/>
          <p14:tracePt t="12944" x="3278188" y="2644775"/>
          <p14:tracePt t="12961" x="3324225" y="2703513"/>
          <p14:tracePt t="12978" x="3324225" y="2730500"/>
          <p14:tracePt t="12994" x="3324225" y="2755900"/>
          <p14:tracePt t="13011" x="3284538" y="2808288"/>
          <p14:tracePt t="13027" x="3219450" y="2873375"/>
          <p14:tracePt t="13044" x="3160713" y="2932113"/>
          <p14:tracePt t="13061" x="3063875" y="2990850"/>
          <p14:tracePt t="13077" x="2971800" y="3036888"/>
          <p14:tracePt t="13094" x="2867025" y="3063875"/>
          <p14:tracePt t="13110" x="2709863" y="3101975"/>
          <p14:tracePt t="13127" x="2547938" y="3116263"/>
          <p14:tracePt t="13144" x="2363788" y="3116263"/>
          <p14:tracePt t="13160" x="2187575" y="3116263"/>
          <p14:tracePt t="13177" x="1912938" y="3122613"/>
          <p14:tracePt t="13194" x="1730375" y="3122613"/>
          <p14:tracePt t="13210" x="1587500" y="3108325"/>
          <p14:tracePt t="13227" x="1463675" y="3108325"/>
          <p14:tracePt t="13244" x="1352550" y="3101975"/>
          <p14:tracePt t="13261" x="1260475" y="3101975"/>
          <p14:tracePt t="13277" x="1189038" y="3101975"/>
          <p14:tracePt t="13294" x="1136650" y="3101975"/>
          <p14:tracePt t="13310" x="1077913" y="3095625"/>
          <p14:tracePt t="13327" x="1006475" y="3082925"/>
          <p14:tracePt t="13344" x="933450" y="3063875"/>
          <p14:tracePt t="13360" x="862013" y="3049588"/>
          <p14:tracePt t="13377" x="815975" y="3030538"/>
          <p14:tracePt t="13394" x="784225" y="3017838"/>
          <p14:tracePt t="13410" x="763588" y="2997200"/>
          <p14:tracePt t="13427" x="763588" y="2978150"/>
          <p14:tracePt t="13444" x="757238" y="2971800"/>
          <p14:tracePt t="13460" x="750888" y="2971800"/>
          <p14:tracePt t="13569" x="757238" y="2965450"/>
          <p14:tracePt t="13577" x="769938" y="2959100"/>
          <p14:tracePt t="13586" x="777875" y="2959100"/>
          <p14:tracePt t="13594" x="790575" y="2959100"/>
          <p14:tracePt t="13610" x="809625" y="2952750"/>
          <p14:tracePt t="13627" x="822325" y="2952750"/>
          <p14:tracePt t="13644" x="830263" y="2952750"/>
          <p14:tracePt t="13660" x="836613" y="2952750"/>
          <p14:tracePt t="13697" x="842963" y="2952750"/>
          <p14:tracePt t="13713" x="849313" y="2952750"/>
          <p14:tracePt t="13737" x="855663" y="2946400"/>
          <p14:tracePt t="13745" x="862013" y="2946400"/>
          <p14:tracePt t="13760" x="868363" y="2946400"/>
          <p14:tracePt t="13760" x="881063" y="2938463"/>
          <p14:tracePt t="13777" x="933450" y="2938463"/>
          <p14:tracePt t="13794" x="985838" y="2938463"/>
          <p14:tracePt t="13810" x="1031875" y="2938463"/>
          <p14:tracePt t="13827" x="1103313" y="2938463"/>
          <p14:tracePt t="13844" x="1208088" y="2938463"/>
          <p14:tracePt t="13860" x="1331913" y="2938463"/>
          <p14:tracePt t="13877" x="1463675" y="2938463"/>
          <p14:tracePt t="13894" x="1593850" y="2938463"/>
          <p14:tracePt t="13910" x="1724025" y="2938463"/>
          <p14:tracePt t="13927" x="1841500" y="2938463"/>
          <p14:tracePt t="13944" x="1912938" y="2932113"/>
          <p14:tracePt t="13960" x="1965325" y="2925763"/>
          <p14:tracePt t="13977" x="1979613" y="2919413"/>
          <p14:tracePt t="14073" x="1973263" y="2919413"/>
          <p14:tracePt t="14087" x="1965325" y="2919413"/>
          <p14:tracePt t="14097" x="1958975" y="2919413"/>
          <p14:tracePt t="14110" x="1939925" y="2919413"/>
          <p14:tracePt t="14113" x="1893888" y="2932113"/>
          <p14:tracePt t="14127" x="1854200" y="2932113"/>
          <p14:tracePt t="14143" x="1828800" y="2932113"/>
          <p14:tracePt t="14160" x="1822450" y="2932113"/>
          <p14:tracePt t="14265" x="1828800" y="2932113"/>
          <p14:tracePt t="14273" x="1847850" y="2932113"/>
          <p14:tracePt t="14287" x="1862138" y="2932113"/>
          <p14:tracePt t="14287" x="1881188" y="2932113"/>
          <p14:tracePt t="14293" x="1946275" y="2932113"/>
          <p14:tracePt t="14310" x="2038350" y="2932113"/>
          <p14:tracePt t="14327" x="2141538" y="2932113"/>
          <p14:tracePt t="14343" x="2246313" y="2932113"/>
          <p14:tracePt t="14360" x="2351088" y="2932113"/>
          <p14:tracePt t="14377" x="2489200" y="2932113"/>
          <p14:tracePt t="14393" x="2566988" y="2932113"/>
          <p14:tracePt t="14410" x="2625725" y="2925763"/>
          <p14:tracePt t="14427" x="2665413" y="2906713"/>
          <p14:tracePt t="14444" x="2709863" y="2894013"/>
          <p14:tracePt t="14460" x="2730500" y="2879725"/>
          <p14:tracePt t="14477" x="2755900" y="2873375"/>
          <p14:tracePt t="14493" x="2776538" y="2860675"/>
          <p14:tracePt t="14510" x="2789238" y="2854325"/>
          <p14:tracePt t="14527" x="2814638" y="2841625"/>
          <p14:tracePt t="14543" x="2835275" y="2820988"/>
          <p14:tracePt t="14560" x="2860675" y="2801938"/>
          <p14:tracePt t="14577" x="2873375" y="2768600"/>
          <p14:tracePt t="14593" x="2879725" y="2749550"/>
          <p14:tracePt t="14610" x="2887663" y="2724150"/>
          <p14:tracePt t="14627" x="2887663" y="2703513"/>
          <p14:tracePt t="14643" x="2873375" y="2678113"/>
          <p14:tracePt t="14660" x="2847975" y="2659063"/>
          <p14:tracePt t="14677" x="2814638" y="2632075"/>
          <p14:tracePt t="14693" x="2762250" y="2606675"/>
          <p14:tracePt t="14710" x="2709863" y="2592388"/>
          <p14:tracePt t="14726" x="2638425" y="2579688"/>
          <p14:tracePt t="14743" x="2560638" y="2573338"/>
          <p14:tracePt t="14760" x="2468563" y="2566988"/>
          <p14:tracePt t="14777" x="2370138" y="2554288"/>
          <p14:tracePt t="14793" x="2239963" y="2554288"/>
          <p14:tracePt t="14810" x="2162175" y="2554288"/>
          <p14:tracePt t="14826" x="2097088" y="2554288"/>
          <p14:tracePt t="14843" x="2051050" y="2554288"/>
          <p14:tracePt t="14860" x="2005013" y="2554288"/>
          <p14:tracePt t="14877" x="1939925" y="2560638"/>
          <p14:tracePt t="14893" x="1893888" y="2579688"/>
          <p14:tracePt t="14910" x="1847850" y="2598738"/>
          <p14:tracePt t="14926" x="1809750" y="2613025"/>
          <p14:tracePt t="14943" x="1770063" y="2632075"/>
          <p14:tracePt t="14960" x="1751013" y="2638425"/>
          <p14:tracePt t="14976" x="1744663" y="2651125"/>
          <p14:tracePt t="14993" x="1736725" y="2659063"/>
          <p14:tracePt t="15010" x="1736725" y="2665413"/>
          <p14:tracePt t="15026" x="1736725" y="2684463"/>
          <p14:tracePt t="15043" x="1744663" y="2703513"/>
          <p14:tracePt t="15060" x="1757363" y="2724150"/>
          <p14:tracePt t="15076" x="1789113" y="2743200"/>
          <p14:tracePt t="15093" x="1822450" y="2768600"/>
          <p14:tracePt t="15110" x="1881188" y="2795588"/>
          <p14:tracePt t="15126" x="1933575" y="2827338"/>
          <p14:tracePt t="15143" x="2011363" y="2867025"/>
          <p14:tracePt t="15160" x="2103438" y="2900363"/>
          <p14:tracePt t="15176" x="2187575" y="2906713"/>
          <p14:tracePt t="15193" x="2292350" y="2919413"/>
          <p14:tracePt t="15210" x="2357438" y="2919413"/>
          <p14:tracePt t="15226" x="2422525" y="2919413"/>
          <p14:tracePt t="15243" x="2474913" y="2919413"/>
          <p14:tracePt t="15260" x="2508250" y="2919413"/>
          <p14:tracePt t="15276" x="2540000" y="2919413"/>
          <p14:tracePt t="15293" x="2560638" y="2919413"/>
          <p14:tracePt t="15310" x="2586038" y="2919413"/>
          <p14:tracePt t="15326" x="2619375" y="2906713"/>
          <p14:tracePt t="15343" x="2651125" y="2894013"/>
          <p14:tracePt t="15360" x="2684463" y="2879725"/>
          <p14:tracePt t="15376" x="2717800" y="2860675"/>
          <p14:tracePt t="15393" x="2749550" y="2835275"/>
          <p14:tracePt t="15410" x="2768600" y="2814638"/>
          <p14:tracePt t="15426" x="2782888" y="2789238"/>
          <p14:tracePt t="15443" x="2782888" y="2776538"/>
          <p14:tracePt t="15460" x="2776538" y="2749550"/>
          <p14:tracePt t="15476" x="2762250" y="2717800"/>
          <p14:tracePt t="15493" x="2736850" y="2697163"/>
          <p14:tracePt t="15510" x="2703513" y="2690813"/>
          <p14:tracePt t="15526" x="2671763" y="2678113"/>
          <p14:tracePt t="15543" x="2625725" y="2665413"/>
          <p14:tracePt t="15560" x="2554288" y="2665413"/>
          <p14:tracePt t="15576" x="2481263" y="2659063"/>
          <p14:tracePt t="15593" x="2384425" y="2659063"/>
          <p14:tracePt t="15610" x="2332038" y="2659063"/>
          <p14:tracePt t="15626" x="2266950" y="2659063"/>
          <p14:tracePt t="15643" x="2220913" y="2659063"/>
          <p14:tracePt t="15659" x="2174875" y="2659063"/>
          <p14:tracePt t="15676" x="2128838" y="2678113"/>
          <p14:tracePt t="15693" x="2082800" y="2697163"/>
          <p14:tracePt t="15709" x="2038350" y="2717800"/>
          <p14:tracePt t="15726" x="2011363" y="2724150"/>
          <p14:tracePt t="15743" x="1979613" y="2736850"/>
          <p14:tracePt t="15759" x="1965325" y="2755900"/>
          <p14:tracePt t="15776" x="1946275" y="2776538"/>
          <p14:tracePt t="15793" x="1927225" y="2795588"/>
          <p14:tracePt t="15810" x="1920875" y="2814638"/>
          <p14:tracePt t="15826" x="1920875" y="2835275"/>
          <p14:tracePt t="15843" x="1927225" y="2860675"/>
          <p14:tracePt t="15859" x="1939925" y="2900363"/>
          <p14:tracePt t="15876" x="1973263" y="2932113"/>
          <p14:tracePt t="15893" x="2011363" y="2959100"/>
          <p14:tracePt t="15909" x="2051050" y="2978150"/>
          <p14:tracePt t="15926" x="2122488" y="2990850"/>
          <p14:tracePt t="15943" x="2193925" y="2997200"/>
          <p14:tracePt t="15959" x="2279650" y="2997200"/>
          <p14:tracePt t="15976" x="2344738" y="2997200"/>
          <p14:tracePt t="15993" x="2409825" y="2990850"/>
          <p14:tracePt t="16009" x="2443163" y="2990850"/>
          <p14:tracePt t="16026" x="2468563" y="2984500"/>
          <p14:tracePt t="16043" x="2481263" y="2984500"/>
          <p14:tracePt t="16059" x="2489200" y="2978150"/>
          <p14:tracePt t="16729" x="2489200" y="2971800"/>
          <p14:tracePt t="16745" x="2489200" y="2965450"/>
          <p14:tracePt t="16777" x="2489200" y="2959100"/>
          <p14:tracePt t="16785" x="2489200" y="2952750"/>
          <p14:tracePt t="16793" x="2495550" y="2952750"/>
          <p14:tracePt t="16793" x="2495550" y="2946400"/>
          <p14:tracePt t="16921" x="2495550" y="2938463"/>
          <p14:tracePt t="16937" x="2495550" y="2932113"/>
          <p14:tracePt t="16945" x="2495550" y="2925763"/>
          <p14:tracePt t="20026" x="2489200" y="2925763"/>
          <p14:tracePt t="20058" x="2481263" y="2925763"/>
          <p14:tracePt t="20074" x="2481263" y="2932113"/>
          <p14:tracePt t="20122" x="2481263" y="2938463"/>
          <p14:tracePt t="20154" x="2474913" y="2938463"/>
          <p14:tracePt t="20178" x="2462213" y="2938463"/>
          <p14:tracePt t="20186" x="2455863" y="2946400"/>
          <p14:tracePt t="20194" x="2443163" y="2938463"/>
          <p14:tracePt t="20209" x="2390775" y="2946400"/>
          <p14:tracePt t="20225" x="2305050" y="2946400"/>
          <p14:tracePt t="20242" x="2233613" y="2946400"/>
          <p14:tracePt t="20259" x="2155825" y="2952750"/>
          <p14:tracePt t="20275" x="2057400" y="2959100"/>
          <p14:tracePt t="20292" x="1946275" y="2978150"/>
          <p14:tracePt t="20309" x="1841500" y="2978150"/>
          <p14:tracePt t="20325" x="1751013" y="2984500"/>
          <p14:tracePt t="20342" x="1646238" y="2997200"/>
          <p14:tracePt t="20359" x="1574800" y="3017838"/>
          <p14:tracePt t="20375" x="1482725" y="3024188"/>
          <p14:tracePt t="20392" x="1404938" y="3036888"/>
          <p14:tracePt t="20409" x="1325563" y="3049588"/>
          <p14:tracePt t="20425" x="1241425" y="3063875"/>
          <p14:tracePt t="20442" x="1123950" y="3095625"/>
          <p14:tracePt t="20459" x="1058863" y="3116263"/>
          <p14:tracePt t="20475" x="1012825" y="3116263"/>
          <p14:tracePt t="20492" x="966788" y="3116263"/>
          <p14:tracePt t="20509" x="939800" y="3122613"/>
          <p14:tracePt t="20526" x="927100" y="3135313"/>
          <p14:tracePt t="20650" x="920750" y="3135313"/>
          <p14:tracePt t="20662" x="920750" y="3141663"/>
          <p14:tracePt t="20666" x="920750" y="3148013"/>
          <p14:tracePt t="20681" x="914400" y="3160713"/>
          <p14:tracePt t="20692" x="914400" y="3167063"/>
          <p14:tracePt t="21122" x="914400" y="3181350"/>
          <p14:tracePt t="21130" x="920750" y="3181350"/>
          <p14:tracePt t="21138" x="933450" y="3194050"/>
          <p14:tracePt t="21146" x="947738" y="3206750"/>
          <p14:tracePt t="21159" x="947738" y="3213100"/>
          <p14:tracePt t="21175" x="954088" y="3233738"/>
          <p14:tracePt t="21192" x="960438" y="3246438"/>
          <p14:tracePt t="21234" x="966788" y="3252788"/>
          <p14:tracePt t="21242" x="973138" y="3259138"/>
          <p14:tracePt t="21242" x="973138" y="3271838"/>
          <p14:tracePt t="21258" x="973138" y="3284538"/>
          <p14:tracePt t="21275" x="973138" y="3298825"/>
          <p14:tracePt t="21292" x="973138" y="3317875"/>
          <p14:tracePt t="21308" x="973138" y="3336925"/>
          <p14:tracePt t="21325" x="973138" y="3357563"/>
          <p14:tracePt t="21342" x="973138" y="3376613"/>
          <p14:tracePt t="21358" x="973138" y="3389313"/>
          <p14:tracePt t="21375" x="979488" y="3409950"/>
          <p14:tracePt t="21392" x="979488" y="3429000"/>
          <p14:tracePt t="21408" x="979488" y="3448050"/>
          <p14:tracePt t="21425" x="979488" y="3468688"/>
          <p14:tracePt t="21442" x="966788" y="3500438"/>
          <p14:tracePt t="21458" x="960438" y="3513138"/>
          <p14:tracePt t="21475" x="954088" y="3565525"/>
          <p14:tracePt t="21492" x="933450" y="3592513"/>
          <p14:tracePt t="21508" x="914400" y="3617913"/>
          <p14:tracePt t="21525" x="895350" y="3638550"/>
          <p14:tracePt t="21542" x="889000" y="3651250"/>
          <p14:tracePt t="21754" x="889000" y="3644900"/>
          <p14:tracePt t="21778" x="895350" y="3638550"/>
          <p14:tracePt t="21786" x="908050" y="3638550"/>
          <p14:tracePt t="21794" x="920750" y="3632200"/>
          <p14:tracePt t="21802" x="927100" y="3617913"/>
          <p14:tracePt t="21808" x="939800" y="3598863"/>
          <p14:tracePt t="21825" x="979488" y="3565525"/>
          <p14:tracePt t="21841" x="1025525" y="3513138"/>
          <p14:tracePt t="21858" x="1058863" y="3468688"/>
          <p14:tracePt t="21875" x="1077913" y="3416300"/>
          <p14:tracePt t="21891" x="1077913" y="3382963"/>
          <p14:tracePt t="21908" x="1077913" y="3363913"/>
          <p14:tracePt t="21925" x="1071563" y="3336925"/>
          <p14:tracePt t="21941" x="1071563" y="3324225"/>
          <p14:tracePt t="21958" x="1065213" y="3324225"/>
          <p14:tracePt t="22050" x="1058863" y="3330575"/>
          <p14:tracePt t="22058" x="1058863" y="3336925"/>
          <p14:tracePt t="22066" x="1058863" y="3357563"/>
          <p14:tracePt t="22075" x="1071563" y="3389313"/>
          <p14:tracePt t="22091" x="1090613" y="3429000"/>
          <p14:tracePt t="22108" x="1103313" y="3462338"/>
          <p14:tracePt t="22125" x="1103313" y="3500438"/>
          <p14:tracePt t="22141" x="1109663" y="3506788"/>
          <p14:tracePt t="22158" x="1109663" y="3521075"/>
          <p14:tracePt t="22175" x="1096963" y="3533775"/>
          <p14:tracePt t="22191" x="1090613" y="3540125"/>
          <p14:tracePt t="22208" x="1077913" y="3546475"/>
          <p14:tracePt t="22225" x="1065213" y="3546475"/>
          <p14:tracePt t="22241" x="1058863" y="3552825"/>
          <p14:tracePt t="22714" x="1058863" y="3546475"/>
          <p14:tracePt t="22722" x="1058863" y="3533775"/>
          <p14:tracePt t="22746" x="1058863" y="3527425"/>
          <p14:tracePt t="22758" x="1058863" y="3521075"/>
          <p14:tracePt t="22760" x="1058863" y="3506788"/>
          <p14:tracePt t="22774" x="1058863" y="3500438"/>
          <p14:tracePt t="22792" x="1065213" y="3487738"/>
          <p14:tracePt t="22808" x="1065213" y="3475038"/>
          <p14:tracePt t="22824" x="1071563" y="3448050"/>
          <p14:tracePt t="22841" x="1136650" y="3357563"/>
          <p14:tracePt t="22858" x="1195388" y="3278188"/>
          <p14:tracePt t="22875" x="1266825" y="3206750"/>
          <p14:tracePt t="22891" x="1338263" y="3141663"/>
          <p14:tracePt t="22908" x="1390650" y="3082925"/>
          <p14:tracePt t="22925" x="1423988" y="3063875"/>
          <p14:tracePt t="22942" x="1436688" y="3049588"/>
          <p14:tracePt t="22958" x="1449388" y="3036888"/>
          <p14:tracePt t="23018" x="1455738" y="3036888"/>
          <p14:tracePt t="23024" x="1455738" y="3030538"/>
          <p14:tracePt t="23041" x="1463675" y="3030538"/>
          <p14:tracePt t="23106" x="1470025" y="3030538"/>
          <p14:tracePt t="23138" x="1476375" y="3030538"/>
          <p14:tracePt t="23146" x="1489075" y="3030538"/>
          <p14:tracePt t="23158" x="1501775" y="3030538"/>
          <p14:tracePt t="23158" x="1574800" y="3030538"/>
          <p14:tracePt t="23174" x="1652588" y="3030538"/>
          <p14:tracePt t="23191" x="1730375" y="3030538"/>
          <p14:tracePt t="23207" x="1822450" y="3030538"/>
          <p14:tracePt t="23224" x="1912938" y="3030538"/>
          <p14:tracePt t="23241" x="2005013" y="3030538"/>
          <p14:tracePt t="23258" x="2128838" y="3030538"/>
          <p14:tracePt t="23274" x="2201863" y="3030538"/>
          <p14:tracePt t="23291" x="2260600" y="3030538"/>
          <p14:tracePt t="23308" x="2319338" y="3036888"/>
          <p14:tracePt t="23324" x="2363788" y="3055938"/>
          <p14:tracePt t="23341" x="2422525" y="3082925"/>
          <p14:tracePt t="23358" x="2495550" y="3122613"/>
          <p14:tracePt t="23374" x="2560638" y="3167063"/>
          <p14:tracePt t="23391" x="2644775" y="3225800"/>
          <p14:tracePt t="23407" x="2749550" y="3305175"/>
          <p14:tracePt t="23424" x="2847975" y="3389313"/>
          <p14:tracePt t="23441" x="2946400" y="3481388"/>
          <p14:tracePt t="23457" x="3036888" y="3573463"/>
          <p14:tracePt t="23474" x="3063875" y="3617913"/>
          <p14:tracePt t="23491" x="3076575" y="3651250"/>
          <p14:tracePt t="23507" x="3076575" y="3663950"/>
          <p14:tracePt t="23524" x="3076575" y="3670300"/>
          <p14:tracePt t="23642" x="3076575" y="3657600"/>
          <p14:tracePt t="23650" x="3070225" y="3651250"/>
          <p14:tracePt t="23658" x="3070225" y="3632200"/>
          <p14:tracePt t="23658" x="3070225" y="3579813"/>
          <p14:tracePt t="23674" x="3055938" y="3533775"/>
          <p14:tracePt t="23691" x="3036888" y="3487738"/>
          <p14:tracePt t="23707" x="3005138" y="3462338"/>
          <p14:tracePt t="23724" x="2990850" y="3435350"/>
          <p14:tracePt t="23741" x="2978150" y="3429000"/>
          <p14:tracePt t="23757" x="2971800" y="3429000"/>
          <p14:tracePt t="24714" x="2965450" y="3429000"/>
          <p14:tracePt t="24738" x="2965450" y="3435350"/>
          <p14:tracePt t="24754" x="2959100" y="3435350"/>
          <p14:tracePt t="24766" x="2952750" y="3435350"/>
          <p14:tracePt t="24770" x="2946400" y="3435350"/>
          <p14:tracePt t="24774" x="2894013" y="3454400"/>
          <p14:tracePt t="24790" x="2854325" y="3468688"/>
          <p14:tracePt t="24807" x="2808288" y="3475038"/>
          <p14:tracePt t="24823" x="2768600" y="3487738"/>
          <p14:tracePt t="24840" x="2724150" y="3487738"/>
          <p14:tracePt t="24857" x="2703513" y="3487738"/>
          <p14:tracePt t="24874" x="2697163" y="3494088"/>
          <p14:tracePt t="24922" x="2690813" y="3494088"/>
          <p14:tracePt t="24946" x="2690813" y="3481388"/>
          <p14:tracePt t="24954" x="2684463" y="3468688"/>
          <p14:tracePt t="24962" x="2684463" y="3462338"/>
          <p14:tracePt t="24970" x="2678113" y="3448050"/>
          <p14:tracePt t="24974" x="2671763" y="3441700"/>
          <p14:tracePt t="25058" x="2671763" y="3448050"/>
          <p14:tracePt t="25066" x="2671763" y="3462338"/>
          <p14:tracePt t="25074" x="2671763" y="3481388"/>
          <p14:tracePt t="25074" x="2678113" y="3513138"/>
          <p14:tracePt t="25090" x="2690813" y="3540125"/>
          <p14:tracePt t="25107" x="2724150" y="3552825"/>
          <p14:tracePt t="25123" x="2768600" y="3559175"/>
          <p14:tracePt t="25140" x="2827338" y="3552825"/>
          <p14:tracePt t="25157" x="2894013" y="3513138"/>
          <p14:tracePt t="25174" x="2946400" y="3475038"/>
          <p14:tracePt t="25190" x="2952750" y="3429000"/>
          <p14:tracePt t="25207" x="2952750" y="3395663"/>
          <p14:tracePt t="25224" x="2932113" y="3376613"/>
          <p14:tracePt t="25240" x="2906713" y="3363913"/>
          <p14:tracePt t="25257" x="2867025" y="3344863"/>
          <p14:tracePt t="25273" x="2814638" y="3344863"/>
          <p14:tracePt t="25290" x="2782888" y="3351213"/>
          <p14:tracePt t="25307" x="2736850" y="3389313"/>
          <p14:tracePt t="25323" x="2697163" y="3441700"/>
          <p14:tracePt t="25340" x="2684463" y="3500438"/>
          <p14:tracePt t="25357" x="2684463" y="3546475"/>
          <p14:tracePt t="25373" x="2697163" y="3573463"/>
          <p14:tracePt t="25390" x="2730500" y="3598863"/>
          <p14:tracePt t="25407" x="2782888" y="3611563"/>
          <p14:tracePt t="25423" x="2820988" y="3611563"/>
          <p14:tracePt t="25440" x="2867025" y="3598863"/>
          <p14:tracePt t="25457" x="2919413" y="3559175"/>
          <p14:tracePt t="25473" x="2952750" y="3481388"/>
          <p14:tracePt t="25490" x="2952750" y="3429000"/>
          <p14:tracePt t="25507" x="2932113" y="3395663"/>
          <p14:tracePt t="25523" x="2913063" y="3370263"/>
          <p14:tracePt t="25540" x="2894013" y="3357563"/>
          <p14:tracePt t="25557" x="2860675" y="3357563"/>
          <p14:tracePt t="25573" x="2827338" y="3357563"/>
          <p14:tracePt t="25590" x="2782888" y="3376613"/>
          <p14:tracePt t="25607" x="2730500" y="3422650"/>
          <p14:tracePt t="25623" x="2690813" y="3481388"/>
          <p14:tracePt t="25640" x="2671763" y="3513138"/>
          <p14:tracePt t="25656" x="2671763" y="3527425"/>
          <p14:tracePt t="25673" x="2690813" y="3540125"/>
          <p14:tracePt t="25690" x="2724150" y="3546475"/>
          <p14:tracePt t="25706" x="2755900" y="3546475"/>
          <p14:tracePt t="25723" x="2776538" y="3527425"/>
          <p14:tracePt t="25740" x="2795588" y="3513138"/>
          <p14:tracePt t="25756" x="2801938" y="3494088"/>
          <p14:tracePt t="25773" x="2789238" y="3475038"/>
          <p14:tracePt t="25790" x="2782888" y="3454400"/>
          <p14:tracePt t="25807" x="2768600" y="3454400"/>
          <p14:tracePt t="25890" x="2762250" y="3462338"/>
          <p14:tracePt t="27906" x="2782888" y="3468688"/>
          <p14:tracePt t="27914" x="2814638" y="3475038"/>
          <p14:tracePt t="27922" x="2854325" y="3475038"/>
          <p14:tracePt t="27939" x="2932113" y="3494088"/>
          <p14:tracePt t="27941" x="3005138" y="3494088"/>
          <p14:tracePt t="27956" x="3108325" y="3494088"/>
          <p14:tracePt t="27973" x="3200400" y="3494088"/>
          <p14:tracePt t="27989" x="3284538" y="3494088"/>
          <p14:tracePt t="28006" x="3351213" y="3481388"/>
          <p14:tracePt t="28022" x="3403600" y="3454400"/>
          <p14:tracePt t="28039" x="3435350" y="3429000"/>
          <p14:tracePt t="28056" x="3487738" y="3382963"/>
          <p14:tracePt t="28072" x="3527425" y="3344863"/>
          <p14:tracePt t="28089" x="3565525" y="3271838"/>
          <p14:tracePt t="28106" x="3573463" y="3219450"/>
          <p14:tracePt t="28122" x="3573463" y="3194050"/>
          <p14:tracePt t="28139" x="3573463" y="3148013"/>
          <p14:tracePt t="28156" x="3573463" y="3101975"/>
          <p14:tracePt t="28172" x="3573463" y="3055938"/>
          <p14:tracePt t="28189" x="3559175" y="3017838"/>
          <p14:tracePt t="28206" x="3540125" y="2965450"/>
          <p14:tracePt t="28222" x="3513138" y="2932113"/>
          <p14:tracePt t="28239" x="3500438" y="2906713"/>
          <p14:tracePt t="28256" x="3487738" y="2879725"/>
          <p14:tracePt t="28272" x="3475038" y="2867025"/>
          <p14:tracePt t="28289" x="3454400" y="2835275"/>
          <p14:tracePt t="28306" x="3429000" y="2814638"/>
          <p14:tracePt t="28322" x="3422650" y="2814638"/>
          <p14:tracePt t="28339" x="3403600" y="2801938"/>
          <p14:tracePt t="28355" x="3382963" y="2801938"/>
          <p14:tracePt t="28372" x="3357563" y="2789238"/>
          <p14:tracePt t="28389" x="3317875" y="2782888"/>
          <p14:tracePt t="28405" x="3265488" y="2762250"/>
          <p14:tracePt t="28422" x="3225800" y="2749550"/>
          <p14:tracePt t="28439" x="3200400" y="2743200"/>
          <p14:tracePt t="28455" x="3175000" y="2736850"/>
          <p14:tracePt t="28472" x="3167063" y="2736850"/>
          <p14:tracePt t="28489" x="3160713" y="2736850"/>
          <p14:tracePt t="29818" x="3160713" y="2743200"/>
          <p14:tracePt t="29825" x="3160713" y="2755900"/>
          <p14:tracePt t="29839" x="3141663" y="2768600"/>
          <p14:tracePt t="29841" x="3122613" y="2801938"/>
          <p14:tracePt t="29855" x="3076575" y="2860675"/>
          <p14:tracePt t="29872" x="3030538" y="2925763"/>
          <p14:tracePt t="29888" x="2965450" y="2978150"/>
          <p14:tracePt t="29905" x="2841625" y="3043238"/>
          <p14:tracePt t="29922" x="2762250" y="3082925"/>
          <p14:tracePt t="29938" x="2665413" y="3082925"/>
          <p14:tracePt t="29955" x="2554288" y="3070225"/>
          <p14:tracePt t="29971" x="2422525" y="3055938"/>
          <p14:tracePt t="29988" x="2279650" y="3036888"/>
          <p14:tracePt t="30005" x="2141538" y="3024188"/>
          <p14:tracePt t="30022" x="2017713" y="3017838"/>
          <p14:tracePt t="30038" x="1900238" y="3011488"/>
          <p14:tracePt t="30055" x="1822450" y="3005138"/>
          <p14:tracePt t="30071" x="1751013" y="3005138"/>
          <p14:tracePt t="30088" x="1692275" y="3005138"/>
          <p14:tracePt t="30105" x="1633538" y="3005138"/>
          <p14:tracePt t="30122" x="1606550" y="2997200"/>
          <p14:tracePt t="30138" x="1587500" y="2997200"/>
          <p14:tracePt t="30155" x="1554163" y="2990850"/>
          <p14:tracePt t="30172" x="1508125" y="2952750"/>
          <p14:tracePt t="30188" x="1411288" y="2906713"/>
          <p14:tracePt t="30205" x="1312863" y="2867025"/>
          <p14:tracePt t="30221" x="1220788" y="2847975"/>
          <p14:tracePt t="30238" x="1162050" y="2841625"/>
          <p14:tracePt t="30255" x="1136650" y="2841625"/>
          <p14:tracePt t="30271" x="1130300" y="2841625"/>
          <p14:tracePt t="30601" x="1136650" y="2841625"/>
          <p14:tracePt t="30609" x="1162050" y="2841625"/>
          <p14:tracePt t="30623" x="1195388" y="2841625"/>
          <p14:tracePt t="30623" x="1287463" y="2841625"/>
          <p14:tracePt t="30638" x="1430338" y="2854325"/>
          <p14:tracePt t="30655" x="1633538" y="2854325"/>
          <p14:tracePt t="30671" x="1847850" y="2860675"/>
          <p14:tracePt t="30688" x="1979613" y="2860675"/>
          <p14:tracePt t="30705" x="2044700" y="2860675"/>
          <p14:tracePt t="30721" x="2057400" y="2860675"/>
          <p14:tracePt t="30873" x="2044700" y="2867025"/>
          <p14:tracePt t="30881" x="2024063" y="2894013"/>
          <p14:tracePt t="30889" x="1992313" y="2919413"/>
          <p14:tracePt t="30904" x="1952625" y="2959100"/>
          <p14:tracePt t="30905" x="1868488" y="3036888"/>
          <p14:tracePt t="30921" x="1757363" y="3148013"/>
          <p14:tracePt t="30938" x="1711325" y="3194050"/>
          <p14:tracePt t="30954" x="1704975" y="3194050"/>
          <p14:tracePt t="31057" x="1704975" y="3187700"/>
          <p14:tracePt t="31065" x="1704975" y="3181350"/>
          <p14:tracePt t="31081" x="1704975" y="3175000"/>
          <p14:tracePt t="31721" x="1704975" y="3160713"/>
          <p14:tracePt t="31729" x="1717675" y="3148013"/>
          <p14:tracePt t="31741" x="1724025" y="3141663"/>
          <p14:tracePt t="31741" x="1736725" y="3122613"/>
          <p14:tracePt t="31754" x="1744663" y="3116263"/>
          <p14:tracePt t="32017" x="1744663" y="3122613"/>
          <p14:tracePt t="32041" x="1751013" y="3128963"/>
          <p14:tracePt t="32041" x="1751013" y="3141663"/>
          <p14:tracePt t="32054" x="1757363" y="3160713"/>
          <p14:tracePt t="32071" x="1763713" y="3187700"/>
          <p14:tracePt t="32087" x="1776413" y="3213100"/>
          <p14:tracePt t="32104" x="1795463" y="3271838"/>
          <p14:tracePt t="32122" x="1816100" y="3363913"/>
          <p14:tracePt t="32137" x="1822450" y="3441700"/>
          <p14:tracePt t="32155" x="1828800" y="3521075"/>
          <p14:tracePt t="32172" x="1828800" y="3573463"/>
          <p14:tracePt t="32188" x="1822450" y="3598863"/>
          <p14:tracePt t="32205" x="1822450" y="3611563"/>
          <p14:tracePt t="33177" x="1822450" y="3617913"/>
          <p14:tracePt t="33185" x="1816100" y="3624263"/>
          <p14:tracePt t="33192" x="1803400" y="3644900"/>
          <p14:tracePt t="33204" x="1782763" y="3663950"/>
          <p14:tracePt t="33220" x="1757363" y="3683000"/>
          <p14:tracePt t="33237" x="1724025" y="3697288"/>
          <p14:tracePt t="33254" x="1684338" y="3703638"/>
          <p14:tracePt t="33270" x="1625600" y="3703638"/>
          <p14:tracePt t="33287" x="1535113" y="3703638"/>
          <p14:tracePt t="33303" x="1436688" y="3703638"/>
          <p14:tracePt t="33320" x="1325563" y="3690938"/>
          <p14:tracePt t="33337" x="1155700" y="3676650"/>
          <p14:tracePt t="33354" x="1050925" y="3651250"/>
          <p14:tracePt t="33370" x="939800" y="3624263"/>
          <p14:tracePt t="33387" x="842963" y="3611563"/>
          <p14:tracePt t="33403" x="750888" y="3579813"/>
          <p14:tracePt t="33420" x="685800" y="3527425"/>
          <p14:tracePt t="33437" x="620713" y="3462338"/>
          <p14:tracePt t="33453" x="549275" y="3395663"/>
          <p14:tracePt t="33471" x="482600" y="3324225"/>
          <p14:tracePt t="33488" x="438150" y="3271838"/>
          <p14:tracePt t="33504" x="404813" y="3225800"/>
          <p14:tracePt t="33521" x="392113" y="3181350"/>
          <p14:tracePt t="33538" x="379413" y="3076575"/>
          <p14:tracePt t="33555" x="379413" y="3024188"/>
          <p14:tracePt t="33571" x="392113" y="2965450"/>
          <p14:tracePt t="33588" x="417513" y="2919413"/>
          <p14:tracePt t="33604" x="444500" y="2887663"/>
          <p14:tracePt t="33621" x="482600" y="2860675"/>
          <p14:tracePt t="33638" x="522288" y="2835275"/>
          <p14:tracePt t="33654" x="534988" y="2820988"/>
          <p14:tracePt t="33671" x="555625" y="2814638"/>
          <p14:tracePt t="33688" x="568325" y="2814638"/>
          <p14:tracePt t="33704" x="574675" y="2814638"/>
          <p14:tracePt t="33721" x="593725" y="2814638"/>
          <p14:tracePt t="33738" x="633413" y="2814638"/>
          <p14:tracePt t="33754" x="673100" y="2814638"/>
          <p14:tracePt t="33771" x="719138" y="2814638"/>
          <p14:tracePt t="33788" x="769938" y="2814638"/>
          <p14:tracePt t="33804" x="790575" y="2814638"/>
          <p14:tracePt t="33821" x="796925" y="2814638"/>
          <p14:tracePt t="33838" x="803275" y="2814638"/>
          <p14:tracePt t="34674" x="803275" y="2827338"/>
          <p14:tracePt t="34682" x="815975" y="2841625"/>
          <p14:tracePt t="34690" x="830263" y="2854325"/>
          <p14:tracePt t="34698" x="849313" y="2867025"/>
          <p14:tracePt t="34706" x="868363" y="2900363"/>
          <p14:tracePt t="34721" x="889000" y="2925763"/>
          <p14:tracePt t="34738" x="908050" y="2952750"/>
          <p14:tracePt t="34738" x="920750" y="2965450"/>
          <p14:tracePt t="34754" x="933450" y="2997200"/>
          <p14:tracePt t="34771" x="947738" y="3017838"/>
          <p14:tracePt t="34787" x="966788" y="3049588"/>
          <p14:tracePt t="34804" x="979488" y="3076575"/>
          <p14:tracePt t="34821" x="992188" y="3089275"/>
          <p14:tracePt t="34837" x="998538" y="3122613"/>
          <p14:tracePt t="34854" x="1012825" y="3148013"/>
          <p14:tracePt t="34871" x="1012825" y="3181350"/>
          <p14:tracePt t="34887" x="1025525" y="3219450"/>
          <p14:tracePt t="34904" x="1025525" y="3252788"/>
          <p14:tracePt t="34921" x="1031875" y="3292475"/>
          <p14:tracePt t="34937" x="1031875" y="3330575"/>
          <p14:tracePt t="34954" x="1031875" y="3395663"/>
          <p14:tracePt t="34971" x="1025525" y="3429000"/>
          <p14:tracePt t="34987" x="1019175" y="3454400"/>
          <p14:tracePt t="35004" x="1012825" y="3475038"/>
          <p14:tracePt t="35020" x="998538" y="3494088"/>
          <p14:tracePt t="35037" x="998538" y="3506788"/>
          <p14:tracePt t="35074" x="998538" y="3513138"/>
          <p14:tracePt t="35096" x="998538" y="3521075"/>
          <p14:tracePt t="35098" x="992188" y="3521075"/>
          <p14:tracePt t="35104" x="992188" y="3527425"/>
          <p14:tracePt t="36115" x="985838" y="3533775"/>
          <p14:tracePt t="36123" x="979488" y="3546475"/>
          <p14:tracePt t="36131" x="966788" y="3559175"/>
          <p14:tracePt t="36139" x="954088" y="3579813"/>
          <p14:tracePt t="36147" x="947738" y="3592513"/>
          <p14:tracePt t="36155" x="914400" y="3611563"/>
          <p14:tracePt t="36155" x="908050" y="3617913"/>
          <p14:tracePt t="36171" x="881063" y="3638550"/>
          <p14:tracePt t="36188" x="855663" y="3651250"/>
          <p14:tracePt t="36204" x="830263" y="3657600"/>
          <p14:tracePt t="36221" x="796925" y="3657600"/>
          <p14:tracePt t="36238" x="763588" y="3663950"/>
          <p14:tracePt t="36254" x="711200" y="3663950"/>
          <p14:tracePt t="36271" x="652463" y="3657600"/>
          <p14:tracePt t="36288" x="587375" y="3638550"/>
          <p14:tracePt t="36304" x="509588" y="3605213"/>
          <p14:tracePt t="36321" x="423863" y="3559175"/>
          <p14:tracePt t="36338" x="346075" y="3521075"/>
          <p14:tracePt t="36354" x="287338" y="3468688"/>
          <p14:tracePt t="36354" x="261938" y="3454400"/>
          <p14:tracePt t="36371" x="209550" y="3416300"/>
          <p14:tracePt t="36388" x="176213" y="3370263"/>
          <p14:tracePt t="36404" x="150813" y="3344863"/>
          <p14:tracePt t="36421" x="130175" y="3305175"/>
          <p14:tracePt t="36438" x="117475" y="3271838"/>
          <p14:tracePt t="36454" x="104775" y="3246438"/>
          <p14:tracePt t="36471" x="104775" y="3213100"/>
          <p14:tracePt t="36488" x="104775" y="3175000"/>
          <p14:tracePt t="36504" x="104775" y="3122613"/>
          <p14:tracePt t="36521" x="123825" y="3082925"/>
          <p14:tracePt t="36538" x="144463" y="3049588"/>
          <p14:tracePt t="36554" x="157163" y="3017838"/>
          <p14:tracePt t="36554" x="163513" y="3005138"/>
          <p14:tracePt t="36571" x="203200" y="2965450"/>
          <p14:tracePt t="36588" x="247650" y="2925763"/>
          <p14:tracePt t="36604" x="293688" y="2900363"/>
          <p14:tracePt t="36621" x="327025" y="2879725"/>
          <p14:tracePt t="36638" x="339725" y="2867025"/>
          <p14:tracePt t="36654" x="346075" y="2867025"/>
          <p14:tracePt t="36671" x="352425" y="2867025"/>
          <p14:tracePt t="36688" x="358775" y="2867025"/>
          <p14:tracePt t="36704" x="365125" y="2867025"/>
          <p14:tracePt t="36721" x="373063" y="2867025"/>
          <p14:tracePt t="36737" x="385763" y="2867025"/>
          <p14:tracePt t="36754" x="398463" y="2867025"/>
          <p14:tracePt t="36754" x="398463" y="2860675"/>
          <p14:tracePt t="36771" x="411163" y="2860675"/>
          <p14:tracePt t="38411" x="411163" y="2867025"/>
          <p14:tracePt t="38419" x="417513" y="2873375"/>
          <p14:tracePt t="38427" x="417513" y="2879725"/>
          <p14:tracePt t="38435" x="423863" y="2900363"/>
          <p14:tracePt t="38437" x="431800" y="2925763"/>
          <p14:tracePt t="38454" x="444500" y="2952750"/>
          <p14:tracePt t="38470" x="463550" y="2997200"/>
          <p14:tracePt t="38487" x="469900" y="3036888"/>
          <p14:tracePt t="38504" x="490538" y="3076575"/>
          <p14:tracePt t="38520" x="509588" y="3128963"/>
          <p14:tracePt t="38537" x="541338" y="3187700"/>
          <p14:tracePt t="38554" x="581025" y="3246438"/>
          <p14:tracePt t="38570" x="627063" y="3305175"/>
          <p14:tracePt t="38587" x="719138" y="3382963"/>
          <p14:tracePt t="38604" x="763588" y="3429000"/>
          <p14:tracePt t="38620" x="809625" y="3462338"/>
          <p14:tracePt t="38637" x="849313" y="3494088"/>
          <p14:tracePt t="38653" x="895350" y="3527425"/>
          <p14:tracePt t="38670" x="927100" y="3559175"/>
          <p14:tracePt t="38687" x="947738" y="3586163"/>
          <p14:tracePt t="38704" x="960438" y="3611563"/>
          <p14:tracePt t="38720" x="966788" y="3644900"/>
          <p14:tracePt t="38737" x="973138" y="3657600"/>
          <p14:tracePt t="38753" x="973138" y="3676650"/>
          <p14:tracePt t="38770" x="973138" y="3690938"/>
          <p14:tracePt t="38770" x="973138" y="3703638"/>
          <p14:tracePt t="38787" x="973138" y="3716338"/>
          <p14:tracePt t="38804" x="979488" y="3722688"/>
          <p14:tracePt t="38820" x="979488" y="3735388"/>
          <p14:tracePt t="39459" x="985838" y="3735388"/>
          <p14:tracePt t="39468" x="992188" y="3735388"/>
          <p14:tracePt t="39475" x="1006475" y="3729038"/>
          <p14:tracePt t="39483" x="1019175" y="3722688"/>
          <p14:tracePt t="39489" x="1044575" y="3722688"/>
          <p14:tracePt t="39504" x="1090613" y="3722688"/>
          <p14:tracePt t="39520" x="1149350" y="3722688"/>
          <p14:tracePt t="39536" x="1220788" y="3722688"/>
          <p14:tracePt t="39553" x="1300163" y="3722688"/>
          <p14:tracePt t="39570" x="1371600" y="3722688"/>
          <p14:tracePt t="39586" x="1495425" y="3722688"/>
          <p14:tracePt t="39603" x="1587500" y="3722688"/>
          <p14:tracePt t="39620" x="1692275" y="3716338"/>
          <p14:tracePt t="39636" x="1795463" y="3716338"/>
          <p14:tracePt t="39653" x="1927225" y="3716338"/>
          <p14:tracePt t="39670" x="2076450" y="3683000"/>
          <p14:tracePt t="39686" x="2246313" y="3644900"/>
          <p14:tracePt t="39703" x="2397125" y="3598863"/>
          <p14:tracePt t="39720" x="2520950" y="3559175"/>
          <p14:tracePt t="39736" x="2638425" y="3506788"/>
          <p14:tracePt t="39753" x="2743200" y="3454400"/>
          <p14:tracePt t="39770" x="2801938" y="3409950"/>
          <p14:tracePt t="39786" x="2867025" y="3344863"/>
          <p14:tracePt t="39803" x="2887663" y="3305175"/>
          <p14:tracePt t="39820" x="2894013" y="3265488"/>
          <p14:tracePt t="39836" x="2879725" y="3225800"/>
          <p14:tracePt t="39853" x="2854325" y="3181350"/>
          <p14:tracePt t="39870" x="2808288" y="3128963"/>
          <p14:tracePt t="39886" x="2755900" y="3076575"/>
          <p14:tracePt t="39903" x="2717800" y="3024188"/>
          <p14:tracePt t="39920" x="2638425" y="2965450"/>
          <p14:tracePt t="39936" x="2527300" y="2913063"/>
          <p14:tracePt t="39953" x="2390775" y="2879725"/>
          <p14:tracePt t="39970" x="2239963" y="2867025"/>
          <p14:tracePt t="39986" x="2082800" y="2867025"/>
          <p14:tracePt t="40003" x="1992313" y="2867025"/>
          <p14:tracePt t="40020" x="1920875" y="2867025"/>
          <p14:tracePt t="40036" x="1893888" y="2867025"/>
          <p14:tracePt t="40053" x="1887538" y="2867025"/>
          <p14:tracePt t="40163" x="1900238" y="2867025"/>
          <p14:tracePt t="40171" x="1927225" y="2867025"/>
          <p14:tracePt t="40179" x="1965325" y="2867025"/>
          <p14:tracePt t="40186" x="2082800" y="2867025"/>
          <p14:tracePt t="40203" x="2325688" y="2873375"/>
          <p14:tracePt t="40220" x="2495550" y="2879725"/>
          <p14:tracePt t="40236" x="2638425" y="2879725"/>
          <p14:tracePt t="40253" x="2678113" y="2887663"/>
          <p14:tracePt t="40307" x="2671763" y="2887663"/>
          <p14:tracePt t="40315" x="2659063" y="2887663"/>
          <p14:tracePt t="40323" x="2632075" y="2887663"/>
          <p14:tracePt t="40336" x="2586038" y="2887663"/>
          <p14:tracePt t="40339" x="2481263" y="2887663"/>
          <p14:tracePt t="40353" x="2384425" y="2887663"/>
          <p14:tracePt t="40369" x="2266950" y="2887663"/>
          <p14:tracePt t="40386" x="2116138" y="2887663"/>
          <p14:tracePt t="40403" x="1900238" y="2887663"/>
          <p14:tracePt t="40419" x="1835150" y="2887663"/>
          <p14:tracePt t="40483" x="1841500" y="2887663"/>
          <p14:tracePt t="40491" x="1868488" y="2894013"/>
          <p14:tracePt t="40499" x="1900238" y="2900363"/>
          <p14:tracePt t="40507" x="1979613" y="2919413"/>
          <p14:tracePt t="40519" x="2076450" y="2925763"/>
          <p14:tracePt t="40536" x="2162175" y="2932113"/>
          <p14:tracePt t="40553" x="2266950" y="2946400"/>
          <p14:tracePt t="40569" x="2416175" y="2959100"/>
          <p14:tracePt t="40586" x="2527300" y="2971800"/>
          <p14:tracePt t="40603" x="2644775" y="2978150"/>
          <p14:tracePt t="40619" x="2665413" y="2978150"/>
          <p14:tracePt t="41795" x="2659063" y="2984500"/>
          <p14:tracePt t="41801" x="2644775" y="3005138"/>
          <p14:tracePt t="41804" x="2638425" y="3024188"/>
          <p14:tracePt t="41819" x="2632075" y="3049588"/>
          <p14:tracePt t="41835" x="2619375" y="3089275"/>
          <p14:tracePt t="41853" x="2606675" y="3122613"/>
          <p14:tracePt t="41869" x="2606675" y="3160713"/>
          <p14:tracePt t="41885" x="2606675" y="3194050"/>
          <p14:tracePt t="41902" x="2606675" y="3233738"/>
          <p14:tracePt t="41919" x="2598738" y="3271838"/>
          <p14:tracePt t="41935" x="2598738" y="3284538"/>
          <p14:tracePt t="41952" x="2598738" y="3292475"/>
          <p14:tracePt t="42003" x="2592388" y="3284538"/>
          <p14:tracePt t="42021" x="2592388" y="3278188"/>
          <p14:tracePt t="42038" x="2592388" y="3271838"/>
          <p14:tracePt t="42038" x="2579688" y="3246438"/>
          <p14:tracePt t="42052" x="2566988" y="3233738"/>
          <p14:tracePt t="42069" x="2560638" y="3225800"/>
          <p14:tracePt t="42187" x="2566988" y="3225800"/>
          <p14:tracePt t="42195" x="2573338" y="3233738"/>
          <p14:tracePt t="42199" x="2579688" y="3233738"/>
          <p14:tracePt t="42205" x="2592388" y="3233738"/>
          <p14:tracePt t="42219" x="2613025" y="3246438"/>
          <p14:tracePt t="42235" x="2632075" y="3252788"/>
          <p14:tracePt t="42252" x="2651125" y="3259138"/>
          <p14:tracePt t="42269" x="2659063" y="3271838"/>
          <p14:tracePt t="42285" x="2690813" y="3292475"/>
          <p14:tracePt t="42302" x="2703513" y="3311525"/>
          <p14:tracePt t="42319" x="2717800" y="3330575"/>
          <p14:tracePt t="42336" x="2724150" y="3363913"/>
          <p14:tracePt t="42352" x="2736850" y="3409950"/>
          <p14:tracePt t="42369" x="2743200" y="3448050"/>
          <p14:tracePt t="42385" x="2743200" y="3487738"/>
          <p14:tracePt t="42402" x="2743200" y="3521075"/>
          <p14:tracePt t="42419" x="2736850" y="3573463"/>
          <p14:tracePt t="42435" x="2730500" y="3611563"/>
          <p14:tracePt t="42452" x="2717800" y="3644900"/>
          <p14:tracePt t="42469" x="2703513" y="3663950"/>
          <p14:tracePt t="42485" x="2678113" y="3697288"/>
          <p14:tracePt t="42502" x="2651125" y="3722688"/>
          <p14:tracePt t="42519" x="2644775" y="3729038"/>
          <p14:tracePt t="42619" x="2644775" y="3722688"/>
          <p14:tracePt t="42627" x="2644775" y="3716338"/>
          <p14:tracePt t="42635" x="2644775" y="3709988"/>
          <p14:tracePt t="42635" x="2651125" y="3690938"/>
          <p14:tracePt t="42652" x="2659063" y="3657600"/>
          <p14:tracePt t="42669" x="2671763" y="3617913"/>
          <p14:tracePt t="42685" x="2671763" y="3592513"/>
          <p14:tracePt t="42702" x="2678113" y="3552825"/>
          <p14:tracePt t="42718" x="2678113" y="3513138"/>
          <p14:tracePt t="42735" x="2671763" y="3481388"/>
          <p14:tracePt t="42752" x="2651125" y="3448050"/>
          <p14:tracePt t="42769" x="2638425" y="3409950"/>
          <p14:tracePt t="42785" x="2625725" y="3376613"/>
          <p14:tracePt t="42802" x="2592388" y="3370263"/>
          <p14:tracePt t="42818" x="2586038" y="3357563"/>
          <p14:tracePt t="42915" x="2586038" y="3363913"/>
          <p14:tracePt t="42939" x="2586038" y="3370263"/>
          <p14:tracePt t="42963" x="2586038" y="3376613"/>
          <p14:tracePt t="42972" x="2586038" y="3382963"/>
          <p14:tracePt t="42979" x="2586038" y="3389313"/>
          <p14:tracePt t="42987" x="2586038" y="3422650"/>
          <p14:tracePt t="43002" x="2586038" y="3435350"/>
          <p14:tracePt t="43018" x="2586038" y="3481388"/>
          <p14:tracePt t="43035" x="2586038" y="3500438"/>
          <p14:tracePt t="43052" x="2586038" y="3527425"/>
          <p14:tracePt t="43068" x="2586038" y="3540125"/>
          <p14:tracePt t="43085" x="2579688" y="3552825"/>
          <p14:tracePt t="43102" x="2554288" y="3573463"/>
          <p14:tracePt t="43119" x="2540000" y="3592513"/>
          <p14:tracePt t="43135" x="2527300" y="3592513"/>
          <p14:tracePt t="43323" x="2520950" y="3592513"/>
          <p14:tracePt t="43331" x="2508250" y="3598863"/>
          <p14:tracePt t="43339" x="2489200" y="3617913"/>
          <p14:tracePt t="43351" x="2449513" y="3632200"/>
          <p14:tracePt t="43352" x="2357438" y="3676650"/>
          <p14:tracePt t="43368" x="2239963" y="3716338"/>
          <p14:tracePt t="43385" x="2109788" y="3756025"/>
          <p14:tracePt t="43402" x="2011363" y="3768725"/>
          <p14:tracePt t="43418" x="1828800" y="3808413"/>
          <p14:tracePt t="43435" x="1704975" y="3814763"/>
          <p14:tracePt t="43452" x="1560513" y="3840163"/>
          <p14:tracePt t="43468" x="1417638" y="3852863"/>
          <p14:tracePt t="43485" x="1293813" y="3852863"/>
          <p14:tracePt t="43502" x="1189038" y="3860800"/>
          <p14:tracePt t="43518" x="1077913" y="3873500"/>
          <p14:tracePt t="43535" x="998538" y="3892550"/>
          <p14:tracePt t="43551" x="939800" y="3898900"/>
          <p14:tracePt t="43568" x="889000" y="3905250"/>
          <p14:tracePt t="43585" x="849313" y="3911600"/>
          <p14:tracePt t="43601" x="796925" y="3925888"/>
          <p14:tracePt t="43618" x="750888" y="3932238"/>
          <p14:tracePt t="43635" x="711200" y="3944938"/>
          <p14:tracePt t="43652" x="698500" y="3957638"/>
          <p14:tracePt t="43668" x="679450" y="3970338"/>
          <p14:tracePt t="43685" x="652463" y="3984625"/>
          <p14:tracePt t="43701" x="633413" y="4003675"/>
          <p14:tracePt t="43718" x="608013" y="4030663"/>
          <p14:tracePt t="43735" x="593725" y="4049713"/>
          <p14:tracePt t="43751" x="587375" y="4056063"/>
          <p14:tracePt t="43768" x="587375" y="4062413"/>
          <p14:tracePt t="43827" x="593725" y="4068763"/>
          <p14:tracePt t="43843" x="593725" y="4075113"/>
          <p14:tracePt t="43859" x="601663" y="4075113"/>
          <p14:tracePt t="44043" x="614363" y="4068763"/>
          <p14:tracePt t="44051" x="627063" y="4068763"/>
          <p14:tracePt t="44059" x="633413" y="4068763"/>
          <p14:tracePt t="44067" x="646113" y="4068763"/>
          <p14:tracePt t="44085" x="679450" y="4068763"/>
          <p14:tracePt t="44085" x="725488" y="4068763"/>
          <p14:tracePt t="44101" x="777875" y="4068763"/>
          <p14:tracePt t="44118" x="815975" y="4068763"/>
          <p14:tracePt t="44135" x="855663" y="4068763"/>
          <p14:tracePt t="44151" x="901700" y="4068763"/>
          <p14:tracePt t="44168" x="939800" y="4068763"/>
          <p14:tracePt t="44185" x="985838" y="4068763"/>
          <p14:tracePt t="44201" x="1019175" y="4068763"/>
          <p14:tracePt t="44218" x="1031875" y="4068763"/>
          <p14:tracePt t="44234" x="1038225" y="4068763"/>
          <p14:tracePt t="44291" x="1031875" y="4062413"/>
          <p14:tracePt t="44307" x="1012825" y="4062413"/>
          <p14:tracePt t="44309" x="985838" y="4062413"/>
          <p14:tracePt t="44318" x="927100" y="4062413"/>
          <p14:tracePt t="44334" x="830263" y="4056063"/>
          <p14:tracePt t="44351" x="731838" y="4049713"/>
          <p14:tracePt t="44368" x="646113" y="4049713"/>
          <p14:tracePt t="44385" x="601663" y="4049713"/>
          <p14:tracePt t="44467" x="608013" y="4049713"/>
          <p14:tracePt t="44475" x="620713" y="4049713"/>
          <p14:tracePt t="44476" x="633413" y="4049713"/>
          <p14:tracePt t="44484" x="666750" y="4049713"/>
          <p14:tracePt t="44502" x="725488" y="4062413"/>
          <p14:tracePt t="44518" x="796925" y="4068763"/>
          <p14:tracePt t="44534" x="874713" y="4081463"/>
          <p14:tracePt t="44551" x="933450" y="4089400"/>
          <p14:tracePt t="44568" x="954088" y="4089400"/>
          <p14:tracePt t="44584" x="960438" y="4089400"/>
          <p14:tracePt t="44659" x="947738" y="4089400"/>
          <p14:tracePt t="44667" x="933450" y="4089400"/>
          <p14:tracePt t="44674" x="889000" y="4089400"/>
          <p14:tracePt t="44684" x="836613" y="4089400"/>
          <p14:tracePt t="44701" x="790575" y="4089400"/>
          <p14:tracePt t="44718" x="763588" y="4089400"/>
          <p14:tracePt t="44734" x="757238" y="4089400"/>
          <p14:tracePt t="44787" x="769938" y="4089400"/>
          <p14:tracePt t="44795" x="790575" y="4089400"/>
          <p14:tracePt t="44803" x="809625" y="4089400"/>
          <p14:tracePt t="44818" x="836613" y="4089400"/>
          <p14:tracePt t="44818" x="881063" y="4089400"/>
          <p14:tracePt t="44834" x="939800" y="4095750"/>
          <p14:tracePt t="44851" x="960438" y="4095750"/>
          <p14:tracePt t="46367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857948"/>
            <a:ext cx="9134475" cy="5314252"/>
          </a:xfrm>
        </p:spPr>
        <p:txBody>
          <a:bodyPr>
            <a:normAutofit/>
          </a:bodyPr>
          <a:lstStyle/>
          <a:p>
            <a:r>
              <a:rPr lang="en-US" dirty="0" smtClean="0"/>
              <a:t>The code:</a:t>
            </a: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year = 0;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balance = 10000;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targetBalance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20000;</a:t>
            </a: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(balance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targetBalance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year++;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double interest = balance * .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05;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balance = balance + interest;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buNone/>
            </a:pP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(“In “ + year + “ years, my balance will be: “ + balance);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896" x="3160713" y="1946275"/>
          <p14:tracePt t="6994" x="3154363" y="1946275"/>
          <p14:tracePt t="7002" x="3135313" y="1946275"/>
          <p14:tracePt t="7018" x="3070225" y="1946275"/>
          <p14:tracePt t="7018" x="3043238" y="1946275"/>
          <p14:tracePt t="7034" x="3005138" y="1952625"/>
          <p14:tracePt t="7050" x="2946400" y="1958975"/>
          <p14:tracePt t="7066" x="2900363" y="1958975"/>
          <p14:tracePt t="7082" x="2860675" y="1973263"/>
          <p14:tracePt t="7098" x="2847975" y="1979613"/>
          <p14:tracePt t="7110" x="2841625" y="1979613"/>
          <p14:tracePt t="7162" x="2835275" y="1979613"/>
          <p14:tracePt t="7170" x="2827338" y="1979613"/>
          <p14:tracePt t="7185" x="2820988" y="1985963"/>
          <p14:tracePt t="7186" x="2814638" y="1985963"/>
          <p14:tracePt t="7194" x="2782888" y="1992313"/>
          <p14:tracePt t="7210" x="2743200" y="1992313"/>
          <p14:tracePt t="7234" x="2709863" y="1998663"/>
          <p14:tracePt t="7250" x="2678113" y="1998663"/>
          <p14:tracePt t="7265" x="2659063" y="1998663"/>
          <p14:tracePt t="7276" x="2651125" y="2005013"/>
          <p14:tracePt t="7293" x="2644775" y="2005013"/>
          <p14:tracePt t="7310" x="2638425" y="2005013"/>
          <p14:tracePt t="7946" x="2644775" y="2005013"/>
          <p14:tracePt t="7962" x="2651125" y="2005013"/>
          <p14:tracePt t="7970" x="2659063" y="2005013"/>
          <p14:tracePt t="7978" x="2665413" y="2005013"/>
          <p14:tracePt t="7986" x="2671763" y="2005013"/>
          <p14:tracePt t="7993" x="2684463" y="2005013"/>
          <p14:tracePt t="8009" x="2697163" y="2005013"/>
          <p14:tracePt t="8009" x="2703513" y="2005013"/>
          <p14:tracePt t="8026" x="2717800" y="2005013"/>
          <p14:tracePt t="8043" x="2724150" y="2005013"/>
          <p14:tracePt t="8059" x="2730500" y="2005013"/>
          <p14:tracePt t="8076" x="2749550" y="2005013"/>
          <p14:tracePt t="8093" x="2762250" y="2005013"/>
          <p14:tracePt t="8109" x="2789238" y="2005013"/>
          <p14:tracePt t="8126" x="2795588" y="2005013"/>
          <p14:tracePt t="8142" x="2801938" y="2005013"/>
          <p14:tracePt t="8378" x="2789238" y="2005013"/>
          <p14:tracePt t="8386" x="2782888" y="2005013"/>
          <p14:tracePt t="8394" x="2768600" y="2005013"/>
          <p14:tracePt t="8402" x="2749550" y="2005013"/>
          <p14:tracePt t="8410" x="2703513" y="2005013"/>
          <p14:tracePt t="8410" x="2665413" y="2005013"/>
          <p14:tracePt t="8426" x="2573338" y="2005013"/>
          <p14:tracePt t="8442" x="2455863" y="2005013"/>
          <p14:tracePt t="8459" x="2357438" y="2011363"/>
          <p14:tracePt t="8476" x="2273300" y="2011363"/>
          <p14:tracePt t="8492" x="2201863" y="2017713"/>
          <p14:tracePt t="8509" x="2141538" y="2024063"/>
          <p14:tracePt t="8526" x="2103438" y="2024063"/>
          <p14:tracePt t="8542" x="2082800" y="2038350"/>
          <p14:tracePt t="8682" x="2090738" y="2038350"/>
          <p14:tracePt t="8690" x="2097088" y="2038350"/>
          <p14:tracePt t="8698" x="2103438" y="2038350"/>
          <p14:tracePt t="8706" x="2109788" y="2038350"/>
          <p14:tracePt t="8714" x="2149475" y="2038350"/>
          <p14:tracePt t="8726" x="2201863" y="2038350"/>
          <p14:tracePt t="8742" x="2273300" y="2038350"/>
          <p14:tracePt t="8759" x="2357438" y="2038350"/>
          <p14:tracePt t="8776" x="2455863" y="2038350"/>
          <p14:tracePt t="8792" x="2554288" y="2038350"/>
          <p14:tracePt t="8809" x="2598738" y="2038350"/>
          <p14:tracePt t="8826" x="2619375" y="2038350"/>
          <p14:tracePt t="9690" x="2625725" y="2038350"/>
          <p14:tracePt t="9698" x="2632075" y="2038350"/>
          <p14:tracePt t="9714" x="2638425" y="2038350"/>
          <p14:tracePt t="9738" x="2644775" y="2038350"/>
          <p14:tracePt t="11394" x="2651125" y="2032000"/>
          <p14:tracePt t="11402" x="2659063" y="2032000"/>
          <p14:tracePt t="11410" x="2665413" y="2024063"/>
          <p14:tracePt t="11426" x="2671763" y="2017713"/>
          <p14:tracePt t="11434" x="2684463" y="2017713"/>
          <p14:tracePt t="11442" x="2709863" y="2005013"/>
          <p14:tracePt t="11458" x="2730500" y="1985963"/>
          <p14:tracePt t="11475" x="2755900" y="1985963"/>
          <p14:tracePt t="11491" x="2782888" y="1965325"/>
          <p14:tracePt t="11508" x="2820988" y="1958975"/>
          <p14:tracePt t="11525" x="2860675" y="1946275"/>
          <p14:tracePt t="11541" x="2919413" y="1933575"/>
          <p14:tracePt t="11558" x="2971800" y="1927225"/>
          <p14:tracePt t="11574" x="3043238" y="1912938"/>
          <p14:tracePt t="11591" x="3122613" y="1906588"/>
          <p14:tracePt t="11608" x="3206750" y="1893888"/>
          <p14:tracePt t="11625" x="3284538" y="1874838"/>
          <p14:tracePt t="11641" x="3376613" y="1874838"/>
          <p14:tracePt t="11658" x="3441700" y="1874838"/>
          <p14:tracePt t="11674" x="3487738" y="1874838"/>
          <p14:tracePt t="11691" x="3527425" y="1874838"/>
          <p14:tracePt t="11708" x="3565525" y="1874838"/>
          <p14:tracePt t="11724" x="3598863" y="1874838"/>
          <p14:tracePt t="11741" x="3651250" y="1881188"/>
          <p14:tracePt t="11758" x="3697288" y="1887538"/>
          <p14:tracePt t="11774" x="3762375" y="1893888"/>
          <p14:tracePt t="11791" x="3821113" y="1900238"/>
          <p14:tracePt t="11808" x="3879850" y="1920875"/>
          <p14:tracePt t="11824" x="3938588" y="1946275"/>
          <p14:tracePt t="11841" x="4016375" y="1992313"/>
          <p14:tracePt t="11858" x="4075113" y="2044700"/>
          <p14:tracePt t="11875" x="4127500" y="2097088"/>
          <p14:tracePt t="11891" x="4167188" y="2141538"/>
          <p14:tracePt t="11908" x="4192588" y="2181225"/>
          <p14:tracePt t="11924" x="4213225" y="2214563"/>
          <p14:tracePt t="11941" x="4219575" y="2246313"/>
          <p14:tracePt t="11958" x="4238625" y="2266950"/>
          <p14:tracePt t="11974" x="4244975" y="2292350"/>
          <p14:tracePt t="11991" x="4251325" y="2311400"/>
          <p14:tracePt t="12008" x="4251325" y="2325688"/>
          <p14:tracePt t="12024" x="4251325" y="2344738"/>
          <p14:tracePt t="12041" x="4251325" y="2363788"/>
          <p14:tracePt t="12058" x="4251325" y="2370138"/>
          <p14:tracePt t="12074" x="4251325" y="2378075"/>
          <p14:tracePt t="14673" x="4251325" y="2384425"/>
          <p14:tracePt t="14693" x="4259263" y="2378075"/>
          <p14:tracePt t="14693" x="4265613" y="2370138"/>
          <p14:tracePt t="14707" x="4278313" y="2357438"/>
          <p14:tracePt t="14723" x="4291013" y="2351088"/>
          <p14:tracePt t="14740" x="4310063" y="2338388"/>
          <p14:tracePt t="14757" x="4330700" y="2319338"/>
          <p14:tracePt t="14773" x="4343400" y="2311400"/>
          <p14:tracePt t="14790" x="4362450" y="2298700"/>
          <p14:tracePt t="14807" x="4389438" y="2292350"/>
          <p14:tracePt t="14823" x="4414838" y="2273300"/>
          <p14:tracePt t="14840" x="4427538" y="2266950"/>
          <p14:tracePt t="14857" x="4448175" y="2260600"/>
          <p14:tracePt t="14873" x="4487863" y="2239963"/>
          <p14:tracePt t="14890" x="4513263" y="2239963"/>
          <p14:tracePt t="14907" x="4538663" y="2239963"/>
          <p14:tracePt t="14923" x="4572000" y="2233613"/>
          <p14:tracePt t="14940" x="4611688" y="2233613"/>
          <p14:tracePt t="14957" x="4649788" y="2233613"/>
          <p14:tracePt t="14973" x="4708525" y="2233613"/>
          <p14:tracePt t="14990" x="4767263" y="2246313"/>
          <p14:tracePt t="15006" x="4813300" y="2252663"/>
          <p14:tracePt t="15023" x="4859338" y="2266950"/>
          <p14:tracePt t="15040" x="4911725" y="2279650"/>
          <p14:tracePt t="15057" x="4937125" y="2305050"/>
          <p14:tracePt t="15073" x="4995863" y="2351088"/>
          <p14:tracePt t="15090" x="5016500" y="2378075"/>
          <p14:tracePt t="15106" x="5041900" y="2422525"/>
          <p14:tracePt t="15123" x="5062538" y="2455863"/>
          <p14:tracePt t="15140" x="5075238" y="2508250"/>
          <p14:tracePt t="15156" x="5087938" y="2533650"/>
          <p14:tracePt t="15173" x="5087938" y="2560638"/>
          <p14:tracePt t="15190" x="5087938" y="2579688"/>
          <p14:tracePt t="15206" x="5081588" y="2598738"/>
          <p14:tracePt t="15223" x="5062538" y="2625725"/>
          <p14:tracePt t="15240" x="5041900" y="2651125"/>
          <p14:tracePt t="15256" x="5029200" y="2678113"/>
          <p14:tracePt t="15273" x="5010150" y="2709863"/>
          <p14:tracePt t="15290" x="5010150" y="2717800"/>
          <p14:tracePt t="17969" x="4989513" y="2709863"/>
          <p14:tracePt t="17980" x="4957763" y="2709863"/>
          <p14:tracePt t="17980" x="4930775" y="2697163"/>
          <p14:tracePt t="17990" x="4865688" y="2697163"/>
          <p14:tracePt t="18005" x="4800600" y="2697163"/>
          <p14:tracePt t="18022" x="4716463" y="2697163"/>
          <p14:tracePt t="18039" x="4624388" y="2697163"/>
          <p14:tracePt t="18055" x="4532313" y="2703513"/>
          <p14:tracePt t="18072" x="4454525" y="2724150"/>
          <p14:tracePt t="18088" x="4343400" y="2743200"/>
          <p14:tracePt t="18105" x="4284663" y="2755900"/>
          <p14:tracePt t="18122" x="4232275" y="2762250"/>
          <p14:tracePt t="18138" x="4198938" y="2768600"/>
          <p14:tracePt t="18155" x="4160838" y="2768600"/>
          <p14:tracePt t="18172" x="4133850" y="2776538"/>
          <p14:tracePt t="18189" x="4095750" y="2782888"/>
          <p14:tracePt t="18205" x="4043363" y="2789238"/>
          <p14:tracePt t="18222" x="3978275" y="2789238"/>
          <p14:tracePt t="18238" x="3938588" y="2782888"/>
          <p14:tracePt t="18255" x="3860800" y="2795588"/>
          <p14:tracePt t="18272" x="3775075" y="2795588"/>
          <p14:tracePt t="18288" x="3716338" y="2801938"/>
          <p14:tracePt t="18305" x="3598863" y="2808288"/>
          <p14:tracePt t="18322" x="3533775" y="2808288"/>
          <p14:tracePt t="18338" x="3468688" y="2820988"/>
          <p14:tracePt t="18355" x="3403600" y="2841625"/>
          <p14:tracePt t="18372" x="3344863" y="2854325"/>
          <p14:tracePt t="18388" x="3292475" y="2860675"/>
          <p14:tracePt t="18405" x="3240088" y="2860675"/>
          <p14:tracePt t="18422" x="3181350" y="2860675"/>
          <p14:tracePt t="18438" x="3135313" y="2867025"/>
          <p14:tracePt t="18455" x="3095625" y="2867025"/>
          <p14:tracePt t="18472" x="3055938" y="2867025"/>
          <p14:tracePt t="18488" x="3017838" y="2867025"/>
          <p14:tracePt t="18505" x="2984500" y="2867025"/>
          <p14:tracePt t="18522" x="2971800" y="2867025"/>
          <p14:tracePt t="18649" x="2978150" y="2867025"/>
          <p14:tracePt t="18657" x="2978150" y="2860675"/>
          <p14:tracePt t="18665" x="2997200" y="2860675"/>
          <p14:tracePt t="18673" x="3017838" y="2854325"/>
          <p14:tracePt t="18681" x="3043238" y="2847975"/>
          <p14:tracePt t="18688" x="3095625" y="2835275"/>
          <p14:tracePt t="18705" x="3187700" y="2827338"/>
          <p14:tracePt t="18722" x="3259138" y="2820988"/>
          <p14:tracePt t="18739" x="3336925" y="2814638"/>
          <p14:tracePt t="18755" x="3422650" y="2801938"/>
          <p14:tracePt t="18772" x="3494088" y="2795588"/>
          <p14:tracePt t="18788" x="3546475" y="2789238"/>
          <p14:tracePt t="18805" x="3611563" y="2789238"/>
          <p14:tracePt t="18822" x="3663950" y="2789238"/>
          <p14:tracePt t="18838" x="3709988" y="2789238"/>
          <p14:tracePt t="18855" x="3762375" y="2782888"/>
          <p14:tracePt t="18872" x="3833813" y="2782888"/>
          <p14:tracePt t="18888" x="3892550" y="2782888"/>
          <p14:tracePt t="18905" x="3944938" y="2782888"/>
          <p14:tracePt t="18922" x="3990975" y="2782888"/>
          <p14:tracePt t="18938" x="4037013" y="2782888"/>
          <p14:tracePt t="18955" x="4081463" y="2782888"/>
          <p14:tracePt t="18972" x="4140200" y="2776538"/>
          <p14:tracePt t="18988" x="4186238" y="2768600"/>
          <p14:tracePt t="19005" x="4232275" y="2768600"/>
          <p14:tracePt t="19022" x="4278313" y="2762250"/>
          <p14:tracePt t="19038" x="4318000" y="2755900"/>
          <p14:tracePt t="19055" x="4337050" y="2755900"/>
          <p14:tracePt t="19071" x="4362450" y="2755900"/>
          <p14:tracePt t="19088" x="4376738" y="2755900"/>
          <p14:tracePt t="19105" x="4389438" y="2755900"/>
          <p14:tracePt t="19329" x="4395788" y="2755900"/>
          <p14:tracePt t="19337" x="4395788" y="2762250"/>
          <p14:tracePt t="19343" x="4414838" y="2768600"/>
          <p14:tracePt t="19355" x="4454525" y="2782888"/>
          <p14:tracePt t="19372" x="4532313" y="2789238"/>
          <p14:tracePt t="19388" x="4597400" y="2789238"/>
          <p14:tracePt t="19405" x="4683125" y="2789238"/>
          <p14:tracePt t="19421" x="4754563" y="2789238"/>
          <p14:tracePt t="19438" x="4800600" y="2789238"/>
          <p14:tracePt t="19455" x="4833938" y="2768600"/>
          <p14:tracePt t="19471" x="4872038" y="2743200"/>
          <p14:tracePt t="19488" x="4911725" y="2709863"/>
          <p14:tracePt t="19505" x="4937125" y="2665413"/>
          <p14:tracePt t="19521" x="4951413" y="2638425"/>
          <p14:tracePt t="19538" x="4951413" y="2613025"/>
          <p14:tracePt t="19555" x="4930775" y="2579688"/>
          <p14:tracePt t="19571" x="4899025" y="2527300"/>
          <p14:tracePt t="19588" x="4846638" y="2501900"/>
          <p14:tracePt t="19605" x="4813300" y="2468563"/>
          <p14:tracePt t="19621" x="4767263" y="2455863"/>
          <p14:tracePt t="19638" x="4708525" y="2436813"/>
          <p14:tracePt t="19655" x="4624388" y="2422525"/>
          <p14:tracePt t="19671" x="4519613" y="2416175"/>
          <p14:tracePt t="19688" x="4421188" y="2409825"/>
          <p14:tracePt t="19705" x="4291013" y="2409825"/>
          <p14:tracePt t="19721" x="4219575" y="2409825"/>
          <p14:tracePt t="19738" x="4173538" y="2409825"/>
          <p14:tracePt t="19755" x="4140200" y="2430463"/>
          <p14:tracePt t="19771" x="4114800" y="2449513"/>
          <p14:tracePt t="19788" x="4081463" y="2474913"/>
          <p14:tracePt t="19804" x="4043363" y="2501900"/>
          <p14:tracePt t="19821" x="4010025" y="2560638"/>
          <p14:tracePt t="19838" x="3984625" y="2586038"/>
          <p14:tracePt t="19854" x="3978275" y="2613025"/>
          <p14:tracePt t="19871" x="3978275" y="2625725"/>
          <p14:tracePt t="19888" x="3978275" y="2632075"/>
          <p14:tracePt t="19904" x="3990975" y="2644775"/>
          <p14:tracePt t="19921" x="4022725" y="2651125"/>
          <p14:tracePt t="19938" x="4049713" y="2659063"/>
          <p14:tracePt t="19954" x="4081463" y="2659063"/>
          <p14:tracePt t="19971" x="4102100" y="2665413"/>
          <p14:tracePt t="19988" x="4108450" y="2665413"/>
          <p14:tracePt t="20545" x="4108450" y="2671763"/>
          <p14:tracePt t="20553" x="4102100" y="2671763"/>
          <p14:tracePt t="20566" x="4095750" y="2678113"/>
          <p14:tracePt t="20571" x="4095750" y="2690813"/>
          <p14:tracePt t="20571" x="4095750" y="2703513"/>
          <p14:tracePt t="20588" x="4095750" y="2724150"/>
          <p14:tracePt t="20604" x="4095750" y="2743200"/>
          <p14:tracePt t="20621" x="4095750" y="2749550"/>
          <p14:tracePt t="21946" x="4102100" y="2749550"/>
          <p14:tracePt t="23602" x="4108450" y="2743200"/>
          <p14:tracePt t="23610" x="4114800" y="2743200"/>
          <p14:tracePt t="23618" x="4127500" y="2736850"/>
          <p14:tracePt t="23626" x="4148138" y="2730500"/>
          <p14:tracePt t="23638" x="4173538" y="2724150"/>
          <p14:tracePt t="23654" x="4219575" y="2724150"/>
          <p14:tracePt t="23671" x="4265613" y="2724150"/>
          <p14:tracePt t="23687" x="4310063" y="2724150"/>
          <p14:tracePt t="23704" x="4376738" y="2724150"/>
          <p14:tracePt t="23721" x="4460875" y="2730500"/>
          <p14:tracePt t="23737" x="4624388" y="2782888"/>
          <p14:tracePt t="23754" x="4781550" y="2801938"/>
          <p14:tracePt t="23771" x="4951413" y="2808288"/>
          <p14:tracePt t="23787" x="5121275" y="2814638"/>
          <p14:tracePt t="23804" x="5257800" y="2814638"/>
          <p14:tracePt t="23821" x="5368925" y="2814638"/>
          <p14:tracePt t="24066" x="5375275" y="2827338"/>
          <p14:tracePt t="24074" x="5375275" y="2847975"/>
          <p14:tracePt t="24082" x="5375275" y="2873375"/>
          <p14:tracePt t="24090" x="5335588" y="2938463"/>
          <p14:tracePt t="24104" x="5283200" y="2946400"/>
          <p14:tracePt t="24120" x="5205413" y="3017838"/>
          <p14:tracePt t="24137" x="5062538" y="3095625"/>
          <p14:tracePt t="24154" x="4689475" y="3259138"/>
          <p14:tracePt t="24171" x="4395788" y="3370263"/>
          <p14:tracePt t="24187" x="4198938" y="3422650"/>
          <p14:tracePt t="24204" x="4056063" y="3468688"/>
          <p14:tracePt t="24220" x="3898900" y="3494088"/>
          <p14:tracePt t="24237" x="3729038" y="3521075"/>
          <p14:tracePt t="24254" x="3540125" y="3552825"/>
          <p14:tracePt t="24271" x="3382963" y="3559175"/>
          <p14:tracePt t="24287" x="3167063" y="3565525"/>
          <p14:tracePt t="24304" x="2959100" y="3552825"/>
          <p14:tracePt t="24320" x="2782888" y="3552825"/>
          <p14:tracePt t="24337" x="2638425" y="3540125"/>
          <p14:tracePt t="24354" x="2455863" y="3513138"/>
          <p14:tracePt t="24370" x="2357438" y="3500438"/>
          <p14:tracePt t="24387" x="2266950" y="3487738"/>
          <p14:tracePt t="24404" x="2220913" y="3475038"/>
          <p14:tracePt t="24420" x="2162175" y="3435350"/>
          <p14:tracePt t="24437" x="2116138" y="3376613"/>
          <p14:tracePt t="24454" x="2063750" y="3324225"/>
          <p14:tracePt t="24470" x="2044700" y="3278188"/>
          <p14:tracePt t="24487" x="2038350" y="3259138"/>
          <p14:tracePt t="24504" x="2032000" y="3225800"/>
          <p14:tracePt t="24520" x="2032000" y="3219450"/>
          <p14:tracePt t="24554" x="2038350" y="3219450"/>
          <p14:tracePt t="24578" x="2044700" y="3219450"/>
          <p14:tracePt t="24594" x="2057400" y="3219450"/>
          <p14:tracePt t="24602" x="2063750" y="3219450"/>
          <p14:tracePt t="24610" x="2082800" y="3219450"/>
          <p14:tracePt t="24624" x="2116138" y="3213100"/>
          <p14:tracePt t="24637" x="2181225" y="3206750"/>
          <p14:tracePt t="24654" x="2298700" y="3206750"/>
          <p14:tracePt t="24670" x="2436813" y="3206750"/>
          <p14:tracePt t="24687" x="2592388" y="3206750"/>
          <p14:tracePt t="24704" x="2724150" y="3206750"/>
          <p14:tracePt t="24720" x="2860675" y="3206750"/>
          <p14:tracePt t="24737" x="2984500" y="3206750"/>
          <p14:tracePt t="24754" x="3167063" y="3206750"/>
          <p14:tracePt t="24770" x="3278188" y="3213100"/>
          <p14:tracePt t="24787" x="3403600" y="3219450"/>
          <p14:tracePt t="24804" x="3500438" y="3225800"/>
          <p14:tracePt t="24820" x="3546475" y="3225800"/>
          <p14:tracePt t="24837" x="3559175" y="3225800"/>
          <p14:tracePt t="26594" x="3559175" y="3219450"/>
          <p14:tracePt t="26602" x="3546475" y="3219450"/>
          <p14:tracePt t="26610" x="3540125" y="3213100"/>
          <p14:tracePt t="26618" x="3533775" y="3213100"/>
          <p14:tracePt t="26626" x="3494088" y="3206750"/>
          <p14:tracePt t="26637" x="3468688" y="3206750"/>
          <p14:tracePt t="26653" x="3441700" y="3206750"/>
          <p14:tracePt t="26669" x="3403600" y="3206750"/>
          <p14:tracePt t="26686" x="3357563" y="3206750"/>
          <p14:tracePt t="26703" x="3292475" y="3206750"/>
          <p14:tracePt t="26719" x="3219450" y="3206750"/>
          <p14:tracePt t="26736" x="3141663" y="3206750"/>
          <p14:tracePt t="26753" x="3049588" y="3206750"/>
          <p14:tracePt t="26769" x="2932113" y="3206750"/>
          <p14:tracePt t="26787" x="2841625" y="3206750"/>
          <p14:tracePt t="26803" x="2755900" y="3200400"/>
          <p14:tracePt t="26819" x="2684463" y="3200400"/>
          <p14:tracePt t="26836" x="2613025" y="3194050"/>
          <p14:tracePt t="26853" x="2547938" y="3194050"/>
          <p14:tracePt t="26869" x="2481263" y="3187700"/>
          <p14:tracePt t="26886" x="2430463" y="3181350"/>
          <p14:tracePt t="26903" x="2378075" y="3167063"/>
          <p14:tracePt t="26919" x="2344738" y="3160713"/>
          <p14:tracePt t="26936" x="2332038" y="3160713"/>
          <p14:tracePt t="26953" x="2325688" y="3160713"/>
          <p14:tracePt t="26969" x="2305050" y="3154363"/>
          <p14:tracePt t="26986" x="2292350" y="3154363"/>
          <p14:tracePt t="27003" x="2286000" y="3154363"/>
          <p14:tracePt t="27019" x="2273300" y="3154363"/>
          <p14:tracePt t="27426" x="2279650" y="3154363"/>
          <p14:tracePt t="27474" x="2286000" y="3154363"/>
          <p14:tracePt t="27482" x="2292350" y="3154363"/>
          <p14:tracePt t="27492" x="2298700" y="3154363"/>
          <p14:tracePt t="27502" x="2305050" y="3154363"/>
          <p14:tracePt t="27503" x="2319338" y="3154363"/>
          <p14:tracePt t="27519" x="2338388" y="3154363"/>
          <p14:tracePt t="27536" x="2363788" y="3154363"/>
          <p14:tracePt t="27552" x="2390775" y="3160713"/>
          <p14:tracePt t="27569" x="2416175" y="3160713"/>
          <p14:tracePt t="27586" x="2422525" y="3160713"/>
          <p14:tracePt t="28154" x="2436813" y="3160713"/>
          <p14:tracePt t="28162" x="2449513" y="3160713"/>
          <p14:tracePt t="28170" x="2468563" y="3160713"/>
          <p14:tracePt t="28178" x="2489200" y="3160713"/>
          <p14:tracePt t="28186" x="2547938" y="3160713"/>
          <p14:tracePt t="28202" x="2598738" y="3160713"/>
          <p14:tracePt t="28219" x="2651125" y="3160713"/>
          <p14:tracePt t="28236" x="2703513" y="3160713"/>
          <p14:tracePt t="28252" x="2749550" y="3160713"/>
          <p14:tracePt t="28269" x="2795588" y="3160713"/>
          <p14:tracePt t="28285" x="2841625" y="3160713"/>
          <p14:tracePt t="28302" x="2873375" y="3160713"/>
          <p14:tracePt t="28319" x="2906713" y="3160713"/>
          <p14:tracePt t="28335" x="2919413" y="3160713"/>
          <p14:tracePt t="28352" x="2938463" y="3160713"/>
          <p14:tracePt t="28369" x="2952750" y="3160713"/>
          <p14:tracePt t="28385" x="2965450" y="3160713"/>
          <p14:tracePt t="28802" x="2959100" y="3160713"/>
          <p14:tracePt t="28810" x="2946400" y="3175000"/>
          <p14:tracePt t="28819" x="2925763" y="3187700"/>
          <p14:tracePt t="28819" x="2847975" y="3219450"/>
          <p14:tracePt t="28836" x="2795588" y="3265488"/>
          <p14:tracePt t="28852" x="2749550" y="3305175"/>
          <p14:tracePt t="28869" x="2690813" y="3344863"/>
          <p14:tracePt t="28885" x="2638425" y="3395663"/>
          <p14:tracePt t="28902" x="2566988" y="3462338"/>
          <p14:tracePt t="28919" x="2501900" y="3513138"/>
          <p14:tracePt t="28935" x="2436813" y="3573463"/>
          <p14:tracePt t="28952" x="2378075" y="3632200"/>
          <p14:tracePt t="28969" x="2319338" y="3676650"/>
          <p14:tracePt t="28985" x="2252663" y="3716338"/>
          <p14:tracePt t="29002" x="2227263" y="3729038"/>
          <p14:tracePt t="29019" x="2193925" y="3749675"/>
          <p14:tracePt t="29035" x="2174875" y="3762375"/>
          <p14:tracePt t="29052" x="2155825" y="3768725"/>
          <p14:tracePt t="29069" x="2135188" y="3787775"/>
          <p14:tracePt t="29085" x="2097088" y="3802063"/>
          <p14:tracePt t="29102" x="2076450" y="3821113"/>
          <p14:tracePt t="29119" x="2051050" y="3833813"/>
          <p14:tracePt t="29135" x="2038350" y="3833813"/>
          <p14:tracePt t="29386" x="2044700" y="3827463"/>
          <p14:tracePt t="29394" x="2051050" y="3827463"/>
          <p14:tracePt t="29402" x="2070100" y="3821113"/>
          <p14:tracePt t="29419" x="2076450" y="3821113"/>
          <p14:tracePt t="29419" x="2090738" y="3814763"/>
          <p14:tracePt t="29435" x="2109788" y="3808413"/>
          <p14:tracePt t="29452" x="2122488" y="3808413"/>
          <p14:tracePt t="29468" x="2135188" y="3808413"/>
          <p14:tracePt t="29485" x="2155825" y="3794125"/>
          <p14:tracePt t="29502" x="2181225" y="3794125"/>
          <p14:tracePt t="29518" x="2193925" y="3781425"/>
          <p14:tracePt t="29535" x="2227263" y="3775075"/>
          <p14:tracePt t="29552" x="2252663" y="3762375"/>
          <p14:tracePt t="29568" x="2292350" y="3741738"/>
          <p14:tracePt t="29585" x="2363788" y="3722688"/>
          <p14:tracePt t="29602" x="2430463" y="3703638"/>
          <p14:tracePt t="29618" x="2508250" y="3676650"/>
          <p14:tracePt t="29635" x="2579688" y="3651250"/>
          <p14:tracePt t="29652" x="2644775" y="3617913"/>
          <p14:tracePt t="29668" x="2697163" y="3579813"/>
          <p14:tracePt t="29685" x="2776538" y="3546475"/>
          <p14:tracePt t="29702" x="2808288" y="3513138"/>
          <p14:tracePt t="29718" x="2854325" y="3481388"/>
          <p14:tracePt t="29735" x="2900363" y="3454400"/>
          <p14:tracePt t="29752" x="2938463" y="3441700"/>
          <p14:tracePt t="29768" x="2959100" y="3429000"/>
          <p14:tracePt t="29785" x="2990850" y="3409950"/>
          <p14:tracePt t="29802" x="3043238" y="3382963"/>
          <p14:tracePt t="29818" x="3082925" y="3351213"/>
          <p14:tracePt t="29835" x="3122613" y="3324225"/>
          <p14:tracePt t="29852" x="3160713" y="3278188"/>
          <p14:tracePt t="29868" x="3206750" y="3233738"/>
          <p14:tracePt t="29885" x="3252788" y="3194050"/>
          <p14:tracePt t="29901" x="3292475" y="3148013"/>
          <p14:tracePt t="29918" x="3344863" y="3082925"/>
          <p14:tracePt t="29935" x="3403600" y="3024188"/>
          <p14:tracePt t="29952" x="3454400" y="2978150"/>
          <p14:tracePt t="29968" x="3494088" y="2938463"/>
          <p14:tracePt t="29985" x="3533775" y="2906713"/>
          <p14:tracePt t="30001" x="3605213" y="2847975"/>
          <p14:tracePt t="30018" x="3651250" y="2808288"/>
          <p14:tracePt t="30035" x="3703638" y="2762250"/>
          <p14:tracePt t="30051" x="3749675" y="2730500"/>
          <p14:tracePt t="30068" x="3794125" y="2709863"/>
          <p14:tracePt t="30085" x="3840163" y="2703513"/>
          <p14:tracePt t="30101" x="3879850" y="2697163"/>
          <p14:tracePt t="30118" x="3925888" y="2690813"/>
          <p14:tracePt t="30135" x="3978275" y="2690813"/>
          <p14:tracePt t="30151" x="4022725" y="2690813"/>
          <p14:tracePt t="30168" x="4049713" y="2690813"/>
          <p14:tracePt t="30185" x="4062413" y="2690813"/>
          <p14:tracePt t="30201" x="4075113" y="2684463"/>
          <p14:tracePt t="30242" x="4081463" y="2684463"/>
          <p14:tracePt t="30322" x="4089400" y="2684463"/>
          <p14:tracePt t="30346" x="4102100" y="2684463"/>
          <p14:tracePt t="30378" x="4108450" y="2684463"/>
          <p14:tracePt t="30410" x="4114800" y="2684463"/>
          <p14:tracePt t="31210" x="4108450" y="2690813"/>
          <p14:tracePt t="31229" x="4102100" y="2690813"/>
          <p14:tracePt t="31229" x="4089400" y="2697163"/>
          <p14:tracePt t="31235" x="4056063" y="2717800"/>
          <p14:tracePt t="31251" x="4043363" y="2730500"/>
          <p14:tracePt t="31268" x="4003675" y="2755900"/>
          <p14:tracePt t="31284" x="3970338" y="2795588"/>
          <p14:tracePt t="31301" x="3905250" y="2847975"/>
          <p14:tracePt t="31318" x="3852863" y="2887663"/>
          <p14:tracePt t="31334" x="3775075" y="2938463"/>
          <p14:tracePt t="31351" x="3697288" y="2990850"/>
          <p14:tracePt t="31368" x="3605213" y="3049588"/>
          <p14:tracePt t="31384" x="3506788" y="3095625"/>
          <p14:tracePt t="31401" x="3324225" y="3148013"/>
          <p14:tracePt t="31418" x="3200400" y="3154363"/>
          <p14:tracePt t="31434" x="3055938" y="3160713"/>
          <p14:tracePt t="31451" x="2913063" y="3160713"/>
          <p14:tracePt t="31468" x="2795588" y="3160713"/>
          <p14:tracePt t="31484" x="2671763" y="3160713"/>
          <p14:tracePt t="31501" x="2547938" y="3160713"/>
          <p14:tracePt t="31518" x="2436813" y="3160713"/>
          <p14:tracePt t="31534" x="2332038" y="3160713"/>
          <p14:tracePt t="31551" x="2233613" y="3160713"/>
          <p14:tracePt t="31568" x="2174875" y="3160713"/>
          <p14:tracePt t="31584" x="2122488" y="3167063"/>
          <p14:tracePt t="31601" x="2082800" y="3167063"/>
          <p14:tracePt t="31617" x="2070100" y="3175000"/>
          <p14:tracePt t="31770" x="2076450" y="3167063"/>
          <p14:tracePt t="31786" x="2090738" y="3167063"/>
          <p14:tracePt t="31786" x="2103438" y="3167063"/>
          <p14:tracePt t="31801" x="2141538" y="3167063"/>
          <p14:tracePt t="31817" x="2239963" y="3167063"/>
          <p14:tracePt t="31834" x="2344738" y="3167063"/>
          <p14:tracePt t="31851" x="2474913" y="3167063"/>
          <p14:tracePt t="31867" x="2606675" y="3167063"/>
          <p14:tracePt t="31884" x="2743200" y="3167063"/>
          <p14:tracePt t="31901" x="2867025" y="3167063"/>
          <p14:tracePt t="31917" x="3005138" y="3167063"/>
          <p14:tracePt t="31934" x="3128963" y="3167063"/>
          <p14:tracePt t="31951" x="3240088" y="3167063"/>
          <p14:tracePt t="31967" x="3344863" y="3167063"/>
          <p14:tracePt t="31984" x="3422650" y="3167063"/>
          <p14:tracePt t="32001" x="3533775" y="3167063"/>
          <p14:tracePt t="32017" x="3670300" y="3167063"/>
          <p14:tracePt t="32034" x="3775075" y="3167063"/>
          <p14:tracePt t="32051" x="3867150" y="3167063"/>
          <p14:tracePt t="32067" x="3925888" y="3167063"/>
          <p14:tracePt t="32084" x="3957638" y="3167063"/>
          <p14:tracePt t="32101" x="3963988" y="3167063"/>
          <p14:tracePt t="32178" x="3957638" y="3167063"/>
          <p14:tracePt t="32186" x="3951288" y="3167063"/>
          <p14:tracePt t="32193" x="3938588" y="3167063"/>
          <p14:tracePt t="32202" x="3919538" y="3167063"/>
          <p14:tracePt t="32210" x="3892550" y="3167063"/>
          <p14:tracePt t="32217" x="3749675" y="3167063"/>
          <p14:tracePt t="32234" x="3586163" y="3167063"/>
          <p14:tracePt t="32251" x="3435350" y="3167063"/>
          <p14:tracePt t="32267" x="3265488" y="3167063"/>
          <p14:tracePt t="32284" x="3095625" y="3175000"/>
          <p14:tracePt t="32301" x="2965450" y="3175000"/>
          <p14:tracePt t="32317" x="2873375" y="3175000"/>
          <p14:tracePt t="32334" x="2782888" y="3175000"/>
          <p14:tracePt t="32351" x="2730500" y="3175000"/>
          <p14:tracePt t="32367" x="2697163" y="3175000"/>
          <p14:tracePt t="32384" x="2684463" y="3175000"/>
          <p14:tracePt t="32400" x="2678113" y="3175000"/>
          <p14:tracePt t="32481" x="2684463" y="3175000"/>
          <p14:tracePt t="32489" x="2717800" y="3175000"/>
          <p14:tracePt t="32505" x="2755900" y="3175000"/>
          <p14:tracePt t="32521" x="2782888" y="3181350"/>
          <p14:tracePt t="32534" x="2835275" y="3181350"/>
          <p14:tracePt t="32537" x="2959100" y="3194050"/>
          <p14:tracePt t="32551" x="3076575" y="3225800"/>
          <p14:tracePt t="32567" x="3181350" y="3246438"/>
          <p14:tracePt t="32584" x="3219450" y="3246438"/>
          <p14:tracePt t="32642" x="3206750" y="3246438"/>
          <p14:tracePt t="32649" x="3194050" y="3246438"/>
          <p14:tracePt t="32657" x="3175000" y="3246438"/>
          <p14:tracePt t="32665" x="3154363" y="3246438"/>
          <p14:tracePt t="32667" x="3101975" y="3246438"/>
          <p14:tracePt t="32684" x="3055938" y="3246438"/>
          <p14:tracePt t="32700" x="2978150" y="3246438"/>
          <p14:tracePt t="32717" x="2894013" y="3246438"/>
          <p14:tracePt t="32734" x="2808288" y="3246438"/>
          <p14:tracePt t="32750" x="2749550" y="3246438"/>
          <p14:tracePt t="32767" x="2724150" y="3246438"/>
          <p14:tracePt t="32784" x="2709863" y="3246438"/>
          <p14:tracePt t="33225" x="2709863" y="3240088"/>
          <p14:tracePt t="33233" x="2709863" y="3233738"/>
          <p14:tracePt t="33237" x="2703513" y="3233738"/>
          <p14:tracePt t="33250" x="2697163" y="3219450"/>
          <p14:tracePt t="33267" x="2678113" y="3213100"/>
          <p14:tracePt t="33284" x="2651125" y="3213100"/>
          <p14:tracePt t="33300" x="2625725" y="3213100"/>
          <p14:tracePt t="33317" x="2586038" y="3206750"/>
          <p14:tracePt t="33333" x="2540000" y="3206750"/>
          <p14:tracePt t="33350" x="2514600" y="3206750"/>
          <p14:tracePt t="33367" x="2495550" y="3200400"/>
          <p14:tracePt t="33609" x="2489200" y="3200400"/>
          <p14:tracePt t="33625" x="2495550" y="3200400"/>
          <p14:tracePt t="33641" x="2501900" y="3200400"/>
          <p14:tracePt t="33649" x="2514600" y="3200400"/>
          <p14:tracePt t="33657" x="2527300" y="3200400"/>
          <p14:tracePt t="33668" x="2554288" y="3200400"/>
          <p14:tracePt t="33684" x="2592388" y="3200400"/>
          <p14:tracePt t="33701" x="2644775" y="3200400"/>
          <p14:tracePt t="33717" x="2690813" y="3194050"/>
          <p14:tracePt t="33734" x="2743200" y="3194050"/>
          <p14:tracePt t="33750" x="2808288" y="3194050"/>
          <p14:tracePt t="33767" x="2867025" y="3194050"/>
          <p14:tracePt t="33783" x="2952750" y="3194050"/>
          <p14:tracePt t="33800" x="3017838" y="3194050"/>
          <p14:tracePt t="33817" x="3135313" y="3194050"/>
          <p14:tracePt t="33834" x="3213100" y="3194050"/>
          <p14:tracePt t="33850" x="3265488" y="3194050"/>
          <p14:tracePt t="33867" x="3330575" y="3194050"/>
          <p14:tracePt t="33883" x="3382963" y="3194050"/>
          <p14:tracePt t="33900" x="3422650" y="3194050"/>
          <p14:tracePt t="33917" x="3462338" y="3194050"/>
          <p14:tracePt t="33933" x="3500438" y="3194050"/>
          <p14:tracePt t="33950" x="3527425" y="3194050"/>
          <p14:tracePt t="33967" x="3559175" y="3194050"/>
          <p14:tracePt t="33983" x="3586163" y="3194050"/>
          <p14:tracePt t="34000" x="3605213" y="3194050"/>
          <p14:tracePt t="34017" x="3638550" y="3194050"/>
          <p14:tracePt t="34033" x="3670300" y="3194050"/>
          <p14:tracePt t="34050" x="3703638" y="3194050"/>
          <p14:tracePt t="34067" x="3722688" y="3194050"/>
          <p14:tracePt t="34083" x="3749675" y="3194050"/>
          <p14:tracePt t="34100" x="3775075" y="3194050"/>
          <p14:tracePt t="34117" x="3794125" y="3194050"/>
          <p14:tracePt t="34133" x="3808413" y="3194050"/>
          <p14:tracePt t="34150" x="3814763" y="3194050"/>
          <p14:tracePt t="34441" x="3821113" y="3187700"/>
          <p14:tracePt t="34457" x="3827463" y="3181350"/>
          <p14:tracePt t="34473" x="3833813" y="3175000"/>
          <p14:tracePt t="34483" x="3840163" y="3175000"/>
          <p14:tracePt t="34489" x="3852863" y="3167063"/>
          <p14:tracePt t="34500" x="3860800" y="3160713"/>
          <p14:tracePt t="34516" x="3879850" y="3148013"/>
          <p14:tracePt t="34533" x="3905250" y="3122613"/>
          <p14:tracePt t="34550" x="3944938" y="3089275"/>
          <p14:tracePt t="34566" x="3970338" y="3063875"/>
          <p14:tracePt t="34583" x="3997325" y="3049588"/>
          <p14:tracePt t="34600" x="4022725" y="3030538"/>
          <p14:tracePt t="34616" x="4037013" y="3011488"/>
          <p14:tracePt t="34633" x="4075113" y="2984500"/>
          <p14:tracePt t="34650" x="4095750" y="2959100"/>
          <p14:tracePt t="34666" x="4114800" y="2938463"/>
          <p14:tracePt t="34683" x="4121150" y="2925763"/>
          <p14:tracePt t="34700" x="4121150" y="2913063"/>
          <p14:tracePt t="34716" x="4127500" y="2900363"/>
          <p14:tracePt t="34753" x="4127500" y="2894013"/>
          <p14:tracePt t="34833" x="4121150" y="2894013"/>
          <p14:tracePt t="34841" x="4114800" y="2900363"/>
          <p14:tracePt t="34849" x="4108450" y="2900363"/>
          <p14:tracePt t="34850" x="4089400" y="2919413"/>
          <p14:tracePt t="34866" x="4075113" y="2932113"/>
          <p14:tracePt t="34883" x="4068763" y="2938463"/>
          <p14:tracePt t="34900" x="4056063" y="2952750"/>
          <p14:tracePt t="34916" x="4037013" y="2971800"/>
          <p14:tracePt t="34933" x="4016375" y="3005138"/>
          <p14:tracePt t="34949" x="3963988" y="3049588"/>
          <p14:tracePt t="34966" x="3892550" y="3128963"/>
          <p14:tracePt t="34983" x="3808413" y="3213100"/>
          <p14:tracePt t="35000" x="3722688" y="3311525"/>
          <p14:tracePt t="35016" x="3611563" y="3416300"/>
          <p14:tracePt t="35033" x="3429000" y="3540125"/>
          <p14:tracePt t="35049" x="3271838" y="3617913"/>
          <p14:tracePt t="35066" x="3089275" y="3690938"/>
          <p14:tracePt t="35083" x="2946400" y="3709988"/>
          <p14:tracePt t="35099" x="2841625" y="3716338"/>
          <p14:tracePt t="35116" x="2755900" y="3722688"/>
          <p14:tracePt t="35133" x="2690813" y="3716338"/>
          <p14:tracePt t="35149" x="2651125" y="3709988"/>
          <p14:tracePt t="35166" x="2625725" y="3703638"/>
          <p14:tracePt t="35183" x="2613025" y="3690938"/>
          <p14:tracePt t="35199" x="2592388" y="3663950"/>
          <p14:tracePt t="35216" x="2566988" y="3638550"/>
          <p14:tracePt t="35233" x="2489200" y="3586163"/>
          <p14:tracePt t="35249" x="2436813" y="3573463"/>
          <p14:tracePt t="35266" x="2370138" y="3573463"/>
          <p14:tracePt t="35283" x="2298700" y="3573463"/>
          <p14:tracePt t="35299" x="2214563" y="3592513"/>
          <p14:tracePt t="35316" x="2155825" y="3644900"/>
          <p14:tracePt t="35333" x="2070100" y="3729038"/>
          <p14:tracePt t="35349" x="2024063" y="3814763"/>
          <p14:tracePt t="35366" x="2011363" y="3892550"/>
          <p14:tracePt t="35383" x="2011363" y="3957638"/>
          <p14:tracePt t="35399" x="2011363" y="3978275"/>
          <p14:tracePt t="35416" x="2032000" y="3984625"/>
          <p14:tracePt t="35433" x="2063750" y="3990975"/>
          <p14:tracePt t="35449" x="2097088" y="3978275"/>
          <p14:tracePt t="35466" x="2135188" y="3970338"/>
          <p14:tracePt t="35483" x="2193925" y="3951288"/>
          <p14:tracePt t="35499" x="2246313" y="3905250"/>
          <p14:tracePt t="35516" x="2311400" y="3846513"/>
          <p14:tracePt t="35534" x="2370138" y="3787775"/>
          <p14:tracePt t="35550" x="2370138" y="3741738"/>
          <p14:tracePt t="35567" x="2338388" y="3663950"/>
          <p14:tracePt t="35584" x="2233613" y="3546475"/>
          <p14:tracePt t="35600" x="2076450" y="3448050"/>
          <p14:tracePt t="35617" x="1927225" y="3403600"/>
          <p14:tracePt t="35634" x="1724025" y="3409950"/>
          <p14:tracePt t="35650" x="1619250" y="3468688"/>
          <p14:tracePt t="35667" x="1554163" y="3540125"/>
          <p14:tracePt t="35684" x="1535113" y="3592513"/>
          <p14:tracePt t="35700" x="1535113" y="3632200"/>
          <p14:tracePt t="35717" x="1566863" y="3651250"/>
          <p14:tracePt t="35734" x="1612900" y="3657600"/>
          <p14:tracePt t="35750" x="1665288" y="3617913"/>
          <p14:tracePt t="35767" x="1751013" y="3513138"/>
          <p14:tracePt t="35784" x="1795463" y="3330575"/>
          <p14:tracePt t="35800" x="1803400" y="3167063"/>
          <p14:tracePt t="35817" x="1803400" y="3141663"/>
          <p14:tracePt t="36066" x="1809750" y="3148013"/>
          <p14:tracePt t="36074" x="1809750" y="3160713"/>
          <p14:tracePt t="36083" x="1795463" y="3167063"/>
          <p14:tracePt t="36084" x="1776413" y="3167063"/>
          <p14:tracePt t="36100" x="1757363" y="3181350"/>
          <p14:tracePt t="36117" x="1724025" y="3181350"/>
          <p14:tracePt t="36133" x="1633538" y="3213100"/>
          <p14:tracePt t="36150" x="1495425" y="3271838"/>
          <p14:tracePt t="36167" x="1306513" y="3370263"/>
          <p14:tracePt t="36183" x="1149350" y="3454400"/>
          <p14:tracePt t="36200" x="1077913" y="3533775"/>
          <p14:tracePt t="36217" x="985838" y="3624263"/>
          <p14:tracePt t="36234" x="895350" y="3716338"/>
          <p14:tracePt t="36250" x="803275" y="3846513"/>
          <p14:tracePt t="36267" x="769938" y="3919538"/>
          <p14:tracePt t="36283" x="738188" y="3990975"/>
          <p14:tracePt t="36300" x="725488" y="4075113"/>
          <p14:tracePt t="36317" x="725488" y="4160838"/>
          <p14:tracePt t="36333" x="725488" y="4259263"/>
          <p14:tracePt t="36350" x="750888" y="4349750"/>
          <p14:tracePt t="36367" x="790575" y="4435475"/>
          <p14:tracePt t="36383" x="836613" y="4506913"/>
          <p14:tracePt t="36400" x="895350" y="4565650"/>
          <p14:tracePt t="36417" x="939800" y="4597400"/>
          <p14:tracePt t="36433" x="960438" y="4618038"/>
          <p14:tracePt t="36610" x="960438" y="4611688"/>
          <p14:tracePt t="36620" x="960438" y="4605338"/>
          <p14:tracePt t="36626" x="954088" y="4591050"/>
          <p14:tracePt t="36634" x="933450" y="4552950"/>
          <p14:tracePt t="36650" x="881063" y="4479925"/>
          <p14:tracePt t="36667" x="830263" y="4383088"/>
          <p14:tracePt t="36683" x="784225" y="4297363"/>
          <p14:tracePt t="36700" x="777875" y="4251325"/>
          <p14:tracePt t="36717" x="777875" y="4179888"/>
          <p14:tracePt t="36733" x="777875" y="4108450"/>
          <p14:tracePt t="36750" x="809625" y="4037013"/>
          <p14:tracePt t="36766" x="855663" y="3970338"/>
          <p14:tracePt t="36783" x="914400" y="3905250"/>
          <p14:tracePt t="36800" x="966788" y="3852863"/>
          <p14:tracePt t="36816" x="992188" y="3840163"/>
          <p14:tracePt t="36962" x="985838" y="3840163"/>
          <p14:tracePt t="36970" x="979488" y="3846513"/>
          <p14:tracePt t="36971" x="973138" y="3846513"/>
          <p14:tracePt t="36983" x="954088" y="3852863"/>
          <p14:tracePt t="37000" x="927100" y="3879850"/>
          <p14:tracePt t="37016" x="889000" y="3911600"/>
          <p14:tracePt t="37033" x="830263" y="3970338"/>
          <p14:tracePt t="37050" x="769938" y="4049713"/>
          <p14:tracePt t="37067" x="763588" y="4121150"/>
          <p14:tracePt t="37083" x="763588" y="4192588"/>
          <p14:tracePt t="37100" x="790575" y="4251325"/>
          <p14:tracePt t="37116" x="855663" y="4337050"/>
          <p14:tracePt t="37133" x="914400" y="4389438"/>
          <p14:tracePt t="37150" x="960438" y="4421188"/>
          <p14:tracePt t="37166" x="979488" y="4435475"/>
          <p14:tracePt t="37183" x="998538" y="4441825"/>
          <p14:tracePt t="37200" x="1006475" y="4441825"/>
          <p14:tracePt t="37858" x="992188" y="4435475"/>
          <p14:tracePt t="37866" x="979488" y="4421188"/>
          <p14:tracePt t="37874" x="954088" y="4395788"/>
          <p14:tracePt t="37883" x="933450" y="4368800"/>
          <p14:tracePt t="37890" x="874713" y="4297363"/>
          <p14:tracePt t="37899" x="809625" y="4225925"/>
          <p14:tracePt t="37916" x="744538" y="4154488"/>
          <p14:tracePt t="37933" x="711200" y="4102100"/>
          <p14:tracePt t="37949" x="704850" y="4056063"/>
          <p14:tracePt t="37966" x="704850" y="3997325"/>
          <p14:tracePt t="37983" x="704850" y="3932238"/>
          <p14:tracePt t="37999" x="725488" y="3879850"/>
          <p14:tracePt t="38016" x="744538" y="3846513"/>
          <p14:tracePt t="38033" x="777875" y="3808413"/>
          <p14:tracePt t="38049" x="803275" y="3787775"/>
          <p14:tracePt t="38066" x="836613" y="3768725"/>
          <p14:tracePt t="38083" x="874713" y="3741738"/>
          <p14:tracePt t="38099" x="914400" y="3729038"/>
          <p14:tracePt t="38116" x="920750" y="3722688"/>
          <p14:tracePt t="38133" x="927100" y="3722688"/>
          <p14:tracePt t="39379" x="927100" y="3716338"/>
          <p14:tracePt t="39387" x="933450" y="3709988"/>
          <p14:tracePt t="39395" x="933450" y="3703638"/>
          <p14:tracePt t="39403" x="947738" y="3690938"/>
          <p14:tracePt t="39417" x="947738" y="3663950"/>
          <p14:tracePt t="39434" x="954088" y="3632200"/>
          <p14:tracePt t="39450" x="966788" y="3598863"/>
          <p14:tracePt t="39467" x="1006475" y="3533775"/>
          <p14:tracePt t="39483" x="1044575" y="3481388"/>
          <p14:tracePt t="39500" x="1096963" y="3422650"/>
          <p14:tracePt t="39517" x="1143000" y="3376613"/>
          <p14:tracePt t="39533" x="1208088" y="3317875"/>
          <p14:tracePt t="39550" x="1287463" y="3271838"/>
          <p14:tracePt t="39566" x="1371600" y="3252788"/>
          <p14:tracePt t="39583" x="1482725" y="3252788"/>
          <p14:tracePt t="39600" x="1633538" y="3259138"/>
          <p14:tracePt t="39616" x="1841500" y="3278188"/>
          <p14:tracePt t="39633" x="2051050" y="3292475"/>
          <p14:tracePt t="39650" x="2292350" y="3324225"/>
          <p14:tracePt t="39666" x="2495550" y="3330575"/>
          <p14:tracePt t="39666" x="2579688" y="3330575"/>
          <p14:tracePt t="39683" x="2743200" y="3317875"/>
          <p14:tracePt t="39700" x="2847975" y="3317875"/>
          <p14:tracePt t="39716" x="2887663" y="3317875"/>
          <p14:tracePt t="39733" x="2894013" y="3317875"/>
          <p14:tracePt t="39779" x="2887663" y="3317875"/>
          <p14:tracePt t="39787" x="2879725" y="3317875"/>
          <p14:tracePt t="39795" x="2873375" y="3317875"/>
          <p14:tracePt t="39803" x="2808288" y="3311525"/>
          <p14:tracePt t="39816" x="2690813" y="3305175"/>
          <p14:tracePt t="39833" x="2520950" y="3284538"/>
          <p14:tracePt t="39850" x="2390775" y="3278188"/>
          <p14:tracePt t="39866" x="2311400" y="3278188"/>
          <p14:tracePt t="39883" x="2292350" y="3278188"/>
          <p14:tracePt t="39931" x="2298700" y="3278188"/>
          <p14:tracePt t="39941" x="2319338" y="3278188"/>
          <p14:tracePt t="39950" x="2344738" y="3278188"/>
          <p14:tracePt t="39950" x="2462213" y="3278188"/>
          <p14:tracePt t="39966" x="2598738" y="3278188"/>
          <p14:tracePt t="39983" x="2768600" y="3278188"/>
          <p14:tracePt t="40000" x="2952750" y="3278188"/>
          <p14:tracePt t="40016" x="3116263" y="3278188"/>
          <p14:tracePt t="40033" x="3265488" y="3278188"/>
          <p14:tracePt t="40050" x="3376613" y="3278188"/>
          <p14:tracePt t="40066" x="3441700" y="3278188"/>
          <p14:tracePt t="40083" x="3454400" y="3278188"/>
          <p14:tracePt t="42123" x="3448050" y="3278188"/>
          <p14:tracePt t="42144" x="3441700" y="3278188"/>
          <p14:tracePt t="42179" x="3435350" y="3284538"/>
          <p14:tracePt t="42211" x="3429000" y="3284538"/>
          <p14:tracePt t="42227" x="3416300" y="3284538"/>
          <p14:tracePt t="42235" x="3409950" y="3284538"/>
          <p14:tracePt t="42243" x="3395663" y="3292475"/>
          <p14:tracePt t="42249" x="3344863" y="3292475"/>
          <p14:tracePt t="42265" x="3252788" y="3292475"/>
          <p14:tracePt t="42282" x="3141663" y="3292475"/>
          <p14:tracePt t="42299" x="2952750" y="3292475"/>
          <p14:tracePt t="42315" x="2820988" y="3298825"/>
          <p14:tracePt t="42332" x="2678113" y="3298825"/>
          <p14:tracePt t="42349" x="2540000" y="3298825"/>
          <p14:tracePt t="42365" x="2378075" y="3298825"/>
          <p14:tracePt t="42382" x="2227263" y="3298825"/>
          <p14:tracePt t="42399" x="2141538" y="3298825"/>
          <p14:tracePt t="42415" x="2057400" y="3298825"/>
          <p14:tracePt t="42432" x="1992313" y="3298825"/>
          <p14:tracePt t="42449" x="1912938" y="3298825"/>
          <p14:tracePt t="42465" x="1847850" y="3292475"/>
          <p14:tracePt t="42482" x="1789113" y="3292475"/>
          <p14:tracePt t="42499" x="1730375" y="3278188"/>
          <p14:tracePt t="42515" x="1711325" y="3278188"/>
          <p14:tracePt t="42587" x="1704975" y="3271838"/>
          <p14:tracePt t="42595" x="1698625" y="3265488"/>
          <p14:tracePt t="42603" x="1698625" y="3259138"/>
          <p14:tracePt t="42603" x="1692275" y="3252788"/>
          <p14:tracePt t="42619" x="1677988" y="3240088"/>
          <p14:tracePt t="42632" x="1677988" y="3233738"/>
          <p14:tracePt t="42635" x="1677988" y="3219450"/>
          <p14:tracePt t="42649" x="1677988" y="3213100"/>
          <p14:tracePt t="42665" x="1677988" y="3206750"/>
          <p14:tracePt t="42682" x="1677988" y="3200400"/>
          <p14:tracePt t="42698" x="1692275" y="3187700"/>
          <p14:tracePt t="42715" x="1704975" y="3181350"/>
          <p14:tracePt t="42732" x="1717675" y="3181350"/>
          <p14:tracePt t="42748" x="1751013" y="3181350"/>
          <p14:tracePt t="42765" x="1789113" y="3181350"/>
          <p14:tracePt t="42782" x="1835150" y="3181350"/>
          <p14:tracePt t="42798" x="1881188" y="3181350"/>
          <p14:tracePt t="42815" x="1920875" y="3181350"/>
          <p14:tracePt t="42832" x="1958975" y="3181350"/>
          <p14:tracePt t="42849" x="1973263" y="3181350"/>
          <p14:tracePt t="42865" x="1985963" y="3181350"/>
          <p14:tracePt t="42882" x="1998663" y="3181350"/>
          <p14:tracePt t="42898" x="2005013" y="3181350"/>
          <p14:tracePt t="42915" x="2017713" y="3181350"/>
          <p14:tracePt t="42932" x="2024063" y="3175000"/>
          <p14:tracePt t="42949" x="2038350" y="3175000"/>
          <p14:tracePt t="42965" x="2044700" y="3175000"/>
          <p14:tracePt t="42982" x="2063750" y="3175000"/>
          <p14:tracePt t="43019" x="2070100" y="3175000"/>
          <p14:tracePt t="43067" x="2076450" y="3175000"/>
          <p14:tracePt t="43078" x="2090738" y="3175000"/>
          <p14:tracePt t="43083" x="2103438" y="3175000"/>
          <p14:tracePt t="43083" x="2116138" y="3175000"/>
          <p14:tracePt t="43099" x="2168525" y="3175000"/>
          <p14:tracePt t="43115" x="2201863" y="3175000"/>
          <p14:tracePt t="43132" x="2227263" y="3175000"/>
          <p14:tracePt t="43148" x="2260600" y="3175000"/>
          <p14:tracePt t="43165" x="2305050" y="3175000"/>
          <p14:tracePt t="43182" x="2351088" y="3175000"/>
          <p14:tracePt t="43198" x="2409825" y="3175000"/>
          <p14:tracePt t="43215" x="2474913" y="3175000"/>
          <p14:tracePt t="43232" x="2533650" y="3175000"/>
          <p14:tracePt t="43248" x="2566988" y="3175000"/>
          <p14:tracePt t="43265" x="2592388" y="3167063"/>
          <p14:tracePt t="43282" x="2606675" y="3167063"/>
          <p14:tracePt t="43875" x="2625725" y="3167063"/>
          <p14:tracePt t="43883" x="2665413" y="3167063"/>
          <p14:tracePt t="43891" x="2684463" y="3167063"/>
          <p14:tracePt t="43898" x="2736850" y="3167063"/>
          <p14:tracePt t="43915" x="2808288" y="3167063"/>
          <p14:tracePt t="43932" x="2867025" y="3167063"/>
          <p14:tracePt t="43948" x="2952750" y="3167063"/>
          <p14:tracePt t="43965" x="3030538" y="3167063"/>
          <p14:tracePt t="43981" x="3122613" y="3167063"/>
          <p14:tracePt t="43998" x="3219450" y="3167063"/>
          <p14:tracePt t="44015" x="3317875" y="3167063"/>
          <p14:tracePt t="44031" x="3422650" y="3167063"/>
          <p14:tracePt t="44048" x="3521075" y="3167063"/>
          <p14:tracePt t="44065" x="3611563" y="3167063"/>
          <p14:tracePt t="44081" x="3697288" y="3167063"/>
          <p14:tracePt t="44098" x="3762375" y="3167063"/>
          <p14:tracePt t="44115" x="3846513" y="3160713"/>
          <p14:tracePt t="44131" x="3892550" y="3160713"/>
          <p14:tracePt t="44148" x="3932238" y="3160713"/>
          <p14:tracePt t="44165" x="3957638" y="3160713"/>
          <p14:tracePt t="44251" x="3963988" y="3160713"/>
          <p14:tracePt t="44259" x="3978275" y="3160713"/>
          <p14:tracePt t="44267" x="3990975" y="3160713"/>
          <p14:tracePt t="44275" x="4010025" y="3160713"/>
          <p14:tracePt t="44283" x="4056063" y="3160713"/>
          <p14:tracePt t="44298" x="4102100" y="3154363"/>
          <p14:tracePt t="44315" x="4192588" y="3154363"/>
          <p14:tracePt t="44331" x="4251325" y="3154363"/>
          <p14:tracePt t="44348" x="4303713" y="3154363"/>
          <p14:tracePt t="44365" x="4368800" y="3154363"/>
          <p14:tracePt t="44381" x="4427538" y="3154363"/>
          <p14:tracePt t="44398" x="4473575" y="3160713"/>
          <p14:tracePt t="44414" x="4487863" y="3160713"/>
          <p14:tracePt t="44431" x="4494213" y="3160713"/>
          <p14:tracePt t="44827" x="4487863" y="3167063"/>
          <p14:tracePt t="44847" x="4479925" y="3167063"/>
          <p14:tracePt t="44859" x="4473575" y="3167063"/>
          <p14:tracePt t="44867" x="4467225" y="3187700"/>
          <p14:tracePt t="44875" x="4448175" y="3187700"/>
          <p14:tracePt t="44883" x="4421188" y="3206750"/>
          <p14:tracePt t="44898" x="4376738" y="3225800"/>
          <p14:tracePt t="44914" x="4271963" y="3292475"/>
          <p14:tracePt t="44931" x="4148138" y="3351213"/>
          <p14:tracePt t="44948" x="4022725" y="3403600"/>
          <p14:tracePt t="44964" x="3886200" y="3462338"/>
          <p14:tracePt t="44981" x="3787775" y="3513138"/>
          <p14:tracePt t="44998" x="3683000" y="3546475"/>
          <p14:tracePt t="45014" x="3586163" y="3573463"/>
          <p14:tracePt t="45031" x="3468688" y="3586163"/>
          <p14:tracePt t="45048" x="3344863" y="3611563"/>
          <p14:tracePt t="45064" x="3219450" y="3617913"/>
          <p14:tracePt t="45081" x="3082925" y="3617913"/>
          <p14:tracePt t="45098" x="2925763" y="3617913"/>
          <p14:tracePt t="45114" x="2671763" y="3617913"/>
          <p14:tracePt t="45131" x="2489200" y="3617913"/>
          <p14:tracePt t="45147" x="2286000" y="3617913"/>
          <p14:tracePt t="45164" x="2103438" y="3605213"/>
          <p14:tracePt t="45181" x="1939925" y="3605213"/>
          <p14:tracePt t="45198" x="1803400" y="3605213"/>
          <p14:tracePt t="45214" x="1677988" y="3598863"/>
          <p14:tracePt t="45231" x="1574800" y="3598863"/>
          <p14:tracePt t="45247" x="1476375" y="3598863"/>
          <p14:tracePt t="45264" x="1371600" y="3598863"/>
          <p14:tracePt t="45281" x="1287463" y="3598863"/>
          <p14:tracePt t="45297" x="1182688" y="3598863"/>
          <p14:tracePt t="45314" x="1050925" y="3598863"/>
          <p14:tracePt t="45331" x="947738" y="3598863"/>
          <p14:tracePt t="45347" x="849313" y="3598863"/>
          <p14:tracePt t="45364" x="750888" y="3598863"/>
          <p14:tracePt t="45381" x="673100" y="3598863"/>
          <p14:tracePt t="45397" x="633413" y="3611563"/>
          <p14:tracePt t="45414" x="601663" y="3617913"/>
          <p14:tracePt t="45431" x="587375" y="3632200"/>
          <p14:tracePt t="45447" x="581025" y="3638550"/>
          <p14:tracePt t="45464" x="574675" y="3651250"/>
          <p14:tracePt t="45481" x="568325" y="3670300"/>
          <p14:tracePt t="45497" x="568325" y="3690938"/>
          <p14:tracePt t="45514" x="581025" y="3729038"/>
          <p14:tracePt t="45531" x="614363" y="3749675"/>
          <p14:tracePt t="45547" x="652463" y="3768725"/>
          <p14:tracePt t="45564" x="685800" y="3787775"/>
          <p14:tracePt t="45581" x="738188" y="3802063"/>
          <p14:tracePt t="45597" x="790575" y="3808413"/>
          <p14:tracePt t="45614" x="822325" y="3808413"/>
          <p14:tracePt t="45631" x="830263" y="3808413"/>
          <p14:tracePt t="46595" x="842963" y="3808413"/>
          <p14:tracePt t="46603" x="862013" y="3814763"/>
          <p14:tracePt t="46604" x="874713" y="3814763"/>
          <p14:tracePt t="46614" x="881063" y="3814763"/>
          <p14:tracePt t="46630" x="889000" y="3814763"/>
          <p14:tracePt t="46747" x="901700" y="3814763"/>
          <p14:tracePt t="46766" x="901700" y="3821113"/>
          <p14:tracePt t="46769" x="908050" y="3827463"/>
          <p14:tracePt t="46780" x="914400" y="3852863"/>
          <p14:tracePt t="46797" x="939800" y="3873500"/>
          <p14:tracePt t="46814" x="998538" y="3867150"/>
          <p14:tracePt t="46830" x="1019175" y="3846513"/>
          <p14:tracePt t="47091" x="1006475" y="3846513"/>
          <p14:tracePt t="47091" x="1006475" y="3852863"/>
          <p14:tracePt t="47107" x="1006475" y="3867150"/>
          <p14:tracePt t="47115" x="1006475" y="3873500"/>
          <p14:tracePt t="47123" x="1006475" y="3886200"/>
          <p14:tracePt t="47131" x="992188" y="3892550"/>
          <p14:tracePt t="47147" x="992188" y="3898900"/>
          <p14:tracePt t="47163" x="998538" y="3932238"/>
          <p14:tracePt t="47180" x="1038225" y="3963988"/>
          <p14:tracePt t="47197" x="1103313" y="4022725"/>
          <p14:tracePt t="47213" x="1182688" y="4102100"/>
          <p14:tracePt t="47230" x="1266825" y="4192588"/>
          <p14:tracePt t="47247" x="1346200" y="4265613"/>
          <p14:tracePt t="47263" x="1430338" y="4349750"/>
          <p14:tracePt t="47280" x="1508125" y="4414838"/>
          <p14:tracePt t="47297" x="1566863" y="4454525"/>
          <p14:tracePt t="47313" x="1606550" y="4479925"/>
          <p14:tracePt t="47330" x="1625600" y="4479925"/>
          <p14:tracePt t="47411" x="1633538" y="4473575"/>
          <p14:tracePt t="47419" x="1646238" y="4467225"/>
          <p14:tracePt t="47433" x="1658938" y="4467225"/>
          <p14:tracePt t="47433" x="1711325" y="4467225"/>
          <p14:tracePt t="47447" x="1809750" y="4467225"/>
          <p14:tracePt t="47463" x="1939925" y="4467225"/>
          <p14:tracePt t="47480" x="2063750" y="4467225"/>
          <p14:tracePt t="47497" x="2162175" y="4467225"/>
          <p14:tracePt t="47513" x="2260600" y="4467225"/>
          <p14:tracePt t="47530" x="2298700" y="4467225"/>
          <p14:tracePt t="47547" x="2338388" y="4460875"/>
          <p14:tracePt t="47563" x="2370138" y="4448175"/>
          <p14:tracePt t="47580" x="2422525" y="4427538"/>
          <p14:tracePt t="47597" x="2489200" y="4408488"/>
          <p14:tracePt t="47613" x="2566988" y="4395788"/>
          <p14:tracePt t="47630" x="2659063" y="4395788"/>
          <p14:tracePt t="47646" x="2762250" y="4395788"/>
          <p14:tracePt t="47663" x="2860675" y="4395788"/>
          <p14:tracePt t="47680" x="2971800" y="4395788"/>
          <p14:tracePt t="47696" x="3076575" y="4395788"/>
          <p14:tracePt t="47713" x="3181350" y="4395788"/>
          <p14:tracePt t="47730" x="3278188" y="4395788"/>
          <p14:tracePt t="47746" x="3429000" y="4395788"/>
          <p14:tracePt t="47763" x="3500438" y="4389438"/>
          <p14:tracePt t="47780" x="3592513" y="4389438"/>
          <p14:tracePt t="47796" x="3690938" y="4383088"/>
          <p14:tracePt t="47813" x="3787775" y="4383088"/>
          <p14:tracePt t="47830" x="3898900" y="4383088"/>
          <p14:tracePt t="47846" x="4022725" y="4389438"/>
          <p14:tracePt t="47863" x="4148138" y="4389438"/>
          <p14:tracePt t="47880" x="4271963" y="4376738"/>
          <p14:tracePt t="47897" x="4376738" y="4376738"/>
          <p14:tracePt t="47913" x="4460875" y="4368800"/>
          <p14:tracePt t="47930" x="4546600" y="4362450"/>
          <p14:tracePt t="47946" x="4695825" y="4356100"/>
          <p14:tracePt t="47963" x="4813300" y="4349750"/>
          <p14:tracePt t="47980" x="4911725" y="4349750"/>
          <p14:tracePt t="47996" x="5003800" y="4349750"/>
          <p14:tracePt t="48013" x="5100638" y="4343400"/>
          <p14:tracePt t="48030" x="5186363" y="4330700"/>
          <p14:tracePt t="48046" x="5245100" y="4318000"/>
          <p14:tracePt t="48063" x="5291138" y="4303713"/>
          <p14:tracePt t="48080" x="5316538" y="4297363"/>
          <p14:tracePt t="48096" x="5322888" y="4291013"/>
          <p14:tracePt t="48113" x="5329238" y="4291013"/>
          <p14:tracePt t="48130" x="5335588" y="4291013"/>
          <p14:tracePt t="48146" x="5349875" y="4284663"/>
          <p14:tracePt t="48163" x="5362575" y="4278313"/>
          <p14:tracePt t="48180" x="5368925" y="4278313"/>
          <p14:tracePt t="48219" x="5375275" y="4278313"/>
          <p14:tracePt t="48675" x="5368925" y="4278313"/>
          <p14:tracePt t="48683" x="5362575" y="4278313"/>
          <p14:tracePt t="48684" x="5356225" y="4278313"/>
          <p14:tracePt t="48696" x="5341938" y="4284663"/>
          <p14:tracePt t="48713" x="5329238" y="4291013"/>
          <p14:tracePt t="48729" x="5297488" y="4303713"/>
          <p14:tracePt t="48746" x="5232400" y="4330700"/>
          <p14:tracePt t="48763" x="5173663" y="4356100"/>
          <p14:tracePt t="48780" x="5100638" y="4362450"/>
          <p14:tracePt t="48797" x="5016500" y="4383088"/>
          <p14:tracePt t="48813" x="4951413" y="4383088"/>
          <p14:tracePt t="48829" x="4846638" y="4395788"/>
          <p14:tracePt t="48846" x="4708525" y="4408488"/>
          <p14:tracePt t="48863" x="4584700" y="4408488"/>
          <p14:tracePt t="48879" x="4506913" y="4408488"/>
          <p14:tracePt t="48896" x="4487863" y="4402138"/>
          <p14:tracePt t="48913" x="4487863" y="4395788"/>
          <p14:tracePt t="49059" x="4479925" y="4402138"/>
          <p14:tracePt t="49068" x="4479925" y="4414838"/>
          <p14:tracePt t="49068" x="4467225" y="4421188"/>
          <p14:tracePt t="49079" x="4467225" y="4427538"/>
          <p14:tracePt t="49096" x="4473575" y="4421188"/>
          <p14:tracePt t="49113" x="4467225" y="4421188"/>
          <p14:tracePt t="49129" x="4460875" y="4441825"/>
          <p14:tracePt t="49146" x="4435475" y="4479925"/>
          <p14:tracePt t="49163" x="4389438" y="4559300"/>
          <p14:tracePt t="49179" x="4343400" y="4656138"/>
          <p14:tracePt t="49196" x="4291013" y="4735513"/>
          <p14:tracePt t="49213" x="4232275" y="4813300"/>
          <p14:tracePt t="49229" x="4167188" y="4878388"/>
          <p14:tracePt t="49246" x="4075113" y="4930775"/>
          <p14:tracePt t="49262" x="3984625" y="4964113"/>
          <p14:tracePt t="49279" x="3860800" y="4995863"/>
          <p14:tracePt t="49296" x="3729038" y="5010150"/>
          <p14:tracePt t="49313" x="3579813" y="5010150"/>
          <p14:tracePt t="49329" x="3389313" y="5029200"/>
          <p14:tracePt t="49346" x="3206750" y="5029200"/>
          <p14:tracePt t="49346" x="3101975" y="5029200"/>
          <p14:tracePt t="49363" x="2906713" y="5029200"/>
          <p14:tracePt t="49379" x="2730500" y="5029200"/>
          <p14:tracePt t="49396" x="2579688" y="5029200"/>
          <p14:tracePt t="49413" x="2455863" y="4989513"/>
          <p14:tracePt t="49429" x="2363788" y="4970463"/>
          <p14:tracePt t="49446" x="2246313" y="4924425"/>
          <p14:tracePt t="49462" x="2116138" y="4833938"/>
          <p14:tracePt t="49479" x="1985963" y="4741863"/>
          <p14:tracePt t="49496" x="1868488" y="4670425"/>
          <p14:tracePt t="49512" x="1770063" y="4605338"/>
          <p14:tracePt t="49529" x="1704975" y="4546600"/>
          <p14:tracePt t="49546" x="1671638" y="4487863"/>
          <p14:tracePt t="49562" x="1658938" y="4408488"/>
          <p14:tracePt t="49579" x="1665288" y="4383088"/>
          <p14:tracePt t="49596" x="1665288" y="4376738"/>
          <p14:tracePt t="49891" x="1665288" y="4383088"/>
          <p14:tracePt t="49898" x="1665288" y="4389438"/>
          <p14:tracePt t="49904" x="1665288" y="4395788"/>
          <p14:tracePt t="49913" x="1671638" y="4408488"/>
          <p14:tracePt t="49929" x="1677988" y="4427538"/>
          <p14:tracePt t="49946" x="1677988" y="4454525"/>
          <p14:tracePt t="49962" x="1698625" y="4487863"/>
          <p14:tracePt t="49979" x="1698625" y="4506913"/>
          <p14:tracePt t="49996" x="1711325" y="4532313"/>
          <p14:tracePt t="51186" x="1704975" y="4546600"/>
          <p14:tracePt t="51202" x="1704975" y="4552950"/>
          <p14:tracePt t="51221" x="1704975" y="4565650"/>
          <p14:tracePt t="51234" x="1704975" y="4572000"/>
          <p14:tracePt t="51242" x="1704975" y="4578350"/>
          <p14:tracePt t="51255" x="1704975" y="4584700"/>
          <p14:tracePt t="51262" x="1698625" y="4605338"/>
          <p14:tracePt t="51278" x="1698625" y="4611688"/>
          <p14:tracePt t="51295" x="1698625" y="4624388"/>
          <p14:tracePt t="51312" x="1692275" y="4630738"/>
          <p14:tracePt t="51328" x="1671638" y="4649788"/>
          <p14:tracePt t="51345" x="1646238" y="4656138"/>
          <p14:tracePt t="51362" x="1612900" y="4670425"/>
          <p14:tracePt t="51378" x="1581150" y="4676775"/>
          <p14:tracePt t="51395" x="1547813" y="4676775"/>
          <p14:tracePt t="51412" x="1501775" y="4676775"/>
          <p14:tracePt t="51428" x="1443038" y="4676775"/>
          <p14:tracePt t="51445" x="1371600" y="4670425"/>
          <p14:tracePt t="51462" x="1293813" y="4664075"/>
          <p14:tracePt t="51478" x="1214438" y="4649788"/>
          <p14:tracePt t="51495" x="1143000" y="4643438"/>
          <p14:tracePt t="51512" x="1077913" y="4624388"/>
          <p14:tracePt t="51528" x="1019175" y="4605338"/>
          <p14:tracePt t="51545" x="985838" y="4584700"/>
          <p14:tracePt t="51562" x="960438" y="4565650"/>
          <p14:tracePt t="51578" x="933450" y="4532313"/>
          <p14:tracePt t="51595" x="914400" y="4513263"/>
          <p14:tracePt t="51612" x="895350" y="4487863"/>
          <p14:tracePt t="51628" x="868363" y="4448175"/>
          <p14:tracePt t="51645" x="842963" y="4421188"/>
          <p14:tracePt t="51662" x="815975" y="4408488"/>
          <p14:tracePt t="51678" x="815975" y="4389438"/>
          <p14:tracePt t="51695" x="809625" y="4368800"/>
          <p14:tracePt t="51711" x="809625" y="4362450"/>
          <p14:tracePt t="51728" x="809625" y="4343400"/>
          <p14:tracePt t="51745" x="815975" y="4330700"/>
          <p14:tracePt t="51762" x="830263" y="4318000"/>
          <p14:tracePt t="51779" x="842963" y="4303713"/>
          <p14:tracePt t="51795" x="849313" y="4303713"/>
          <p14:tracePt t="51811" x="862013" y="4303713"/>
          <p14:tracePt t="51828" x="868363" y="4297363"/>
          <p14:tracePt t="51845" x="881063" y="4297363"/>
          <p14:tracePt t="51862" x="895350" y="4297363"/>
          <p14:tracePt t="51878" x="901700" y="4297363"/>
          <p14:tracePt t="51895" x="914400" y="4297363"/>
          <p14:tracePt t="51911" x="927100" y="4297363"/>
          <p14:tracePt t="51928" x="939800" y="4297363"/>
          <p14:tracePt t="51945" x="954088" y="4297363"/>
          <p14:tracePt t="51962" x="966788" y="4297363"/>
          <p14:tracePt t="51978" x="992188" y="4310063"/>
          <p14:tracePt t="51995" x="1012825" y="4324350"/>
          <p14:tracePt t="52011" x="1031875" y="4330700"/>
          <p14:tracePt t="52028" x="1038225" y="4330700"/>
          <p14:tracePt t="52045" x="1044575" y="4330700"/>
          <p14:tracePt t="52090" x="1044575" y="4343400"/>
          <p14:tracePt t="52106" x="1044575" y="4349750"/>
          <p14:tracePt t="52122" x="1044575" y="4356100"/>
          <p14:tracePt t="52130" x="1044575" y="4362450"/>
          <p14:tracePt t="52145" x="1044575" y="4368800"/>
          <p14:tracePt t="52146" x="1031875" y="4389438"/>
          <p14:tracePt t="52161" x="1019175" y="4408488"/>
          <p14:tracePt t="52178" x="1012825" y="4421188"/>
          <p14:tracePt t="52195" x="1006475" y="4435475"/>
          <p14:tracePt t="52211" x="998538" y="4441825"/>
          <p14:tracePt t="52228" x="985838" y="4448175"/>
          <p14:tracePt t="52245" x="973138" y="4448175"/>
          <p14:tracePt t="52261" x="960438" y="4460875"/>
          <p14:tracePt t="52278" x="939800" y="4460875"/>
          <p14:tracePt t="52295" x="914400" y="4460875"/>
          <p14:tracePt t="52311" x="901700" y="4460875"/>
          <p14:tracePt t="52328" x="895350" y="4467225"/>
          <p14:tracePt t="54826" x="881063" y="4454525"/>
          <p14:tracePt t="54834" x="874713" y="4454525"/>
          <p14:tracePt t="54842" x="862013" y="4441825"/>
          <p14:tracePt t="54850" x="836613" y="4421188"/>
          <p14:tracePt t="54861" x="803275" y="4395788"/>
          <p14:tracePt t="54877" x="757238" y="4356100"/>
          <p14:tracePt t="54894" x="719138" y="4310063"/>
          <p14:tracePt t="54910" x="685800" y="4271963"/>
          <p14:tracePt t="54927" x="666750" y="4232275"/>
          <p14:tracePt t="54944" x="639763" y="4192588"/>
          <p14:tracePt t="54960" x="633413" y="4154488"/>
          <p14:tracePt t="54977" x="633413" y="4127500"/>
          <p14:tracePt t="54994" x="627063" y="4089400"/>
          <p14:tracePt t="55010" x="627063" y="4056063"/>
          <p14:tracePt t="55027" x="627063" y="4022725"/>
          <p14:tracePt t="55044" x="639763" y="3990975"/>
          <p14:tracePt t="55060" x="660400" y="3957638"/>
          <p14:tracePt t="55077" x="673100" y="3925888"/>
          <p14:tracePt t="55094" x="704850" y="3879850"/>
          <p14:tracePt t="55110" x="731838" y="3852863"/>
          <p14:tracePt t="55127" x="744538" y="3827463"/>
          <p14:tracePt t="55144" x="757238" y="3814763"/>
          <p14:tracePt t="55160" x="777875" y="3808413"/>
          <p14:tracePt t="55177" x="790575" y="3802063"/>
          <p14:tracePt t="55194" x="803275" y="3802063"/>
          <p14:tracePt t="55210" x="822325" y="3787775"/>
          <p14:tracePt t="55227" x="849313" y="3781425"/>
          <p14:tracePt t="55243" x="874713" y="3775075"/>
          <p14:tracePt t="55260" x="881063" y="3768725"/>
          <p14:tracePt t="55277" x="889000" y="3768725"/>
          <p14:tracePt t="56915" x="881063" y="3768725"/>
          <p14:tracePt t="57275" x="889000" y="3768725"/>
          <p14:tracePt t="57307" x="895350" y="3762375"/>
          <p14:tracePt t="57315" x="895350" y="3756025"/>
          <p14:tracePt t="57323" x="901700" y="3756025"/>
          <p14:tracePt t="57330" x="914400" y="3741738"/>
          <p14:tracePt t="57344" x="933450" y="3722688"/>
          <p14:tracePt t="57360" x="966788" y="3683000"/>
          <p14:tracePt t="57377" x="1012825" y="3638550"/>
          <p14:tracePt t="57394" x="1071563" y="3586163"/>
          <p14:tracePt t="57410" x="1168400" y="3527425"/>
          <p14:tracePt t="57427" x="1371600" y="3422650"/>
          <p14:tracePt t="57444" x="1508125" y="3330575"/>
          <p14:tracePt t="57460" x="1652588" y="3265488"/>
          <p14:tracePt t="57477" x="1770063" y="3233738"/>
          <p14:tracePt t="57494" x="1874838" y="3206750"/>
          <p14:tracePt t="57511" x="1952625" y="3200400"/>
          <p14:tracePt t="57527" x="2011363" y="3200400"/>
          <p14:tracePt t="57544" x="2063750" y="3200400"/>
          <p14:tracePt t="57560" x="2103438" y="3200400"/>
          <p14:tracePt t="57577" x="2122488" y="3200400"/>
          <p14:tracePt t="57594" x="2128838" y="3200400"/>
          <p14:tracePt t="59043" x="2135188" y="3200400"/>
          <p14:tracePt t="59051" x="2155825" y="3200400"/>
          <p14:tracePt t="59059" x="2181225" y="3200400"/>
          <p14:tracePt t="59067" x="2239963" y="3200400"/>
          <p14:tracePt t="59076" x="2319338" y="3200400"/>
          <p14:tracePt t="59093" x="2390775" y="3200400"/>
          <p14:tracePt t="59110" x="2443163" y="3200400"/>
          <p14:tracePt t="59126" x="2501900" y="3200400"/>
          <p14:tracePt t="59143" x="2547938" y="3200400"/>
          <p14:tracePt t="59160" x="2598738" y="3200400"/>
          <p14:tracePt t="59176" x="2659063" y="3200400"/>
          <p14:tracePt t="59193" x="2724150" y="3200400"/>
          <p14:tracePt t="59210" x="2801938" y="3200400"/>
          <p14:tracePt t="59226" x="2952750" y="3200400"/>
          <p14:tracePt t="59243" x="3055938" y="3200400"/>
          <p14:tracePt t="59260" x="3160713" y="3200400"/>
          <p14:tracePt t="59276" x="3271838" y="3200400"/>
          <p14:tracePt t="59293" x="3376613" y="3200400"/>
          <p14:tracePt t="59310" x="3468688" y="3200400"/>
          <p14:tracePt t="59326" x="3540125" y="3200400"/>
          <p14:tracePt t="59343" x="3617913" y="3206750"/>
          <p14:tracePt t="59360" x="3670300" y="3206750"/>
          <p14:tracePt t="59376" x="3709988" y="3206750"/>
          <p14:tracePt t="59393" x="3729038" y="3206750"/>
          <p14:tracePt t="59410" x="3735388" y="3206750"/>
          <p14:tracePt t="60715" x="3735388" y="3213100"/>
          <p14:tracePt t="60731" x="3722688" y="3213100"/>
          <p14:tracePt t="60739" x="3722688" y="3219450"/>
          <p14:tracePt t="60747" x="3716338" y="3233738"/>
          <p14:tracePt t="60755" x="3709988" y="3240088"/>
          <p14:tracePt t="60762" x="3690938" y="3265488"/>
          <p14:tracePt t="60776" x="3676650" y="3278188"/>
          <p14:tracePt t="60811" x="3676650" y="3284538"/>
          <p14:tracePt t="60843" x="3676650" y="3292475"/>
          <p14:tracePt t="60866" x="3676650" y="3298825"/>
          <p14:tracePt t="60866" x="3663950" y="3311525"/>
          <p14:tracePt t="60876" x="3651250" y="3336925"/>
          <p14:tracePt t="60892" x="3644900" y="3376613"/>
          <p14:tracePt t="60909" x="3624263" y="3435350"/>
          <p14:tracePt t="60926" x="3611563" y="3506788"/>
          <p14:tracePt t="60942" x="3573463" y="3617913"/>
          <p14:tracePt t="60959" x="3500438" y="3775075"/>
          <p14:tracePt t="60976" x="3409950" y="3951288"/>
          <p14:tracePt t="60992" x="3317875" y="4114800"/>
          <p14:tracePt t="61009" x="3233738" y="4284663"/>
          <p14:tracePt t="61026" x="3187700" y="4402138"/>
          <p14:tracePt t="61043" x="3122613" y="4513263"/>
          <p14:tracePt t="61059" x="3082925" y="4565650"/>
          <p14:tracePt t="61075" x="3030538" y="4611688"/>
          <p14:tracePt t="61092" x="2971800" y="4624388"/>
          <p14:tracePt t="61109" x="2919413" y="4605338"/>
          <p14:tracePt t="61126" x="2913063" y="4591050"/>
          <p14:tracePt t="61379" x="2894013" y="4591050"/>
          <p14:tracePt t="61387" x="2873375" y="4591050"/>
          <p14:tracePt t="61395" x="2860675" y="4605338"/>
          <p14:tracePt t="61403" x="2854325" y="4611688"/>
          <p14:tracePt t="61411" x="2827338" y="4630738"/>
          <p14:tracePt t="61425" x="2808288" y="4630738"/>
          <p14:tracePt t="61442" x="2801938" y="4656138"/>
          <p14:tracePt t="61459" x="2782888" y="4676775"/>
          <p14:tracePt t="61475" x="2768600" y="4708525"/>
          <p14:tracePt t="61492" x="2736850" y="4748213"/>
          <p14:tracePt t="61509" x="2703513" y="4819650"/>
          <p14:tracePt t="61525" x="2678113" y="4905375"/>
          <p14:tracePt t="61542" x="2665413" y="4976813"/>
          <p14:tracePt t="61559" x="2671763" y="5035550"/>
          <p14:tracePt t="61575" x="2697163" y="5081588"/>
          <p14:tracePt t="61592" x="2762250" y="5159375"/>
          <p14:tracePt t="61609" x="2835275" y="5211763"/>
          <p14:tracePt t="61625" x="2906713" y="5257800"/>
          <p14:tracePt t="61642" x="2990850" y="5257800"/>
          <p14:tracePt t="61659" x="3122613" y="5192713"/>
          <p14:tracePt t="61675" x="3225800" y="5087938"/>
          <p14:tracePt t="61692" x="3330575" y="4905375"/>
          <p14:tracePt t="61709" x="3422650" y="4649788"/>
          <p14:tracePt t="61725" x="3441700" y="4337050"/>
          <p14:tracePt t="61742" x="3441700" y="4037013"/>
          <p14:tracePt t="61759" x="3389313" y="3827463"/>
          <p14:tracePt t="61776" x="3284538" y="3657600"/>
          <p14:tracePt t="61792" x="3154363" y="3527425"/>
          <p14:tracePt t="61809" x="3011488" y="3422650"/>
          <p14:tracePt t="61825" x="2919413" y="3395663"/>
          <p14:tracePt t="61842" x="2873375" y="3395663"/>
          <p14:tracePt t="61859" x="2860675" y="3403600"/>
          <p14:tracePt t="61875" x="2854325" y="3395663"/>
          <p14:tracePt t="61939" x="2854325" y="3389313"/>
          <p14:tracePt t="61947" x="2854325" y="3382963"/>
          <p14:tracePt t="61959" x="2854325" y="3370263"/>
          <p14:tracePt t="61959" x="2854325" y="3305175"/>
          <p14:tracePt t="61975" x="2854325" y="3252788"/>
          <p14:tracePt t="61992" x="2854325" y="3233738"/>
          <p14:tracePt t="62008" x="2854325" y="3219450"/>
          <p14:tracePt t="62067" x="2854325" y="3225800"/>
          <p14:tracePt t="62091" x="2854325" y="3233738"/>
          <p14:tracePt t="62107" x="2854325" y="3240088"/>
          <p14:tracePt t="62147" x="2860675" y="3233738"/>
          <p14:tracePt t="62155" x="2867025" y="3233738"/>
          <p14:tracePt t="62163" x="2879725" y="3225800"/>
          <p14:tracePt t="62175" x="2900363" y="3219450"/>
          <p14:tracePt t="62179" x="2925763" y="3206750"/>
          <p14:tracePt t="62192" x="2952750" y="3181350"/>
          <p14:tracePt t="62208" x="2971800" y="3154363"/>
          <p14:tracePt t="62225" x="2978150" y="3148013"/>
          <p14:tracePt t="63179" x="2978150" y="3154363"/>
          <p14:tracePt t="63187" x="2971800" y="3160713"/>
          <p14:tracePt t="63195" x="2965450" y="3175000"/>
          <p14:tracePt t="63203" x="2965450" y="3181350"/>
          <p14:tracePt t="63208" x="2959100" y="3233738"/>
          <p14:tracePt t="63225" x="2952750" y="3292475"/>
          <p14:tracePt t="63241" x="2952750" y="3370263"/>
          <p14:tracePt t="63258" x="2946400" y="3506788"/>
          <p14:tracePt t="63275" x="2946400" y="3638550"/>
          <p14:tracePt t="63291" x="2938463" y="3756025"/>
          <p14:tracePt t="63308" x="2938463" y="3886200"/>
          <p14:tracePt t="63325" x="2946400" y="4022725"/>
          <p14:tracePt t="63341" x="2946400" y="4148138"/>
          <p14:tracePt t="63358" x="2952750" y="4265613"/>
          <p14:tracePt t="63375" x="2952750" y="4376738"/>
          <p14:tracePt t="63391" x="2959100" y="4494213"/>
          <p14:tracePt t="63408" x="2959100" y="4611688"/>
          <p14:tracePt t="63425" x="2946400" y="4741863"/>
          <p14:tracePt t="63441" x="2938463" y="4852988"/>
          <p14:tracePt t="63458" x="2932113" y="4918075"/>
          <p14:tracePt t="63475" x="2894013" y="4989513"/>
          <p14:tracePt t="63491" x="2873375" y="5022850"/>
          <p14:tracePt t="63508" x="2841625" y="5054600"/>
          <p14:tracePt t="63525" x="2801938" y="5087938"/>
          <p14:tracePt t="63541" x="2776538" y="5100638"/>
          <p14:tracePt t="63558" x="2762250" y="5106988"/>
          <p14:tracePt t="63575" x="2736850" y="5106988"/>
          <p14:tracePt t="63591" x="2684463" y="5106988"/>
          <p14:tracePt t="63608" x="2598738" y="5106988"/>
          <p14:tracePt t="63624" x="2501900" y="5106988"/>
          <p14:tracePt t="63641" x="2390775" y="5106988"/>
          <p14:tracePt t="63658" x="2266950" y="5127625"/>
          <p14:tracePt t="63675" x="2082800" y="5153025"/>
          <p14:tracePt t="63691" x="1973263" y="5180013"/>
          <p14:tracePt t="63708" x="1874838" y="5218113"/>
          <p14:tracePt t="63724" x="1809750" y="5257800"/>
          <p14:tracePt t="63741" x="1751013" y="5303838"/>
          <p14:tracePt t="63758" x="1724025" y="5349875"/>
          <p14:tracePt t="63775" x="1711325" y="5381625"/>
          <p14:tracePt t="63791" x="1704975" y="5414963"/>
          <p14:tracePt t="63808" x="1704975" y="5446713"/>
          <p14:tracePt t="63824" x="1724025" y="5467350"/>
          <p14:tracePt t="63841" x="1751013" y="5473700"/>
          <p14:tracePt t="63859" x="1795463" y="5480050"/>
          <p14:tracePt t="63875" x="1841500" y="5480050"/>
          <p14:tracePt t="63892" x="1893888" y="5473700"/>
          <p14:tracePt t="63908" x="1946275" y="5421313"/>
          <p14:tracePt t="63924" x="2017713" y="5356225"/>
          <p14:tracePt t="63941" x="2057400" y="5316538"/>
          <p14:tracePt t="64179" x="2038350" y="5316538"/>
          <p14:tracePt t="64187" x="2024063" y="5316538"/>
          <p14:tracePt t="64194" x="1985963" y="5316538"/>
          <p14:tracePt t="64211" x="1979613" y="5316538"/>
          <p14:tracePt t="64219" x="1958975" y="5329238"/>
          <p14:tracePt t="64219" x="1933575" y="5335588"/>
          <p14:tracePt t="64241" x="1920875" y="5349875"/>
          <p14:tracePt t="64241" x="1893888" y="5381625"/>
          <p14:tracePt t="64258" x="1881188" y="5381625"/>
          <p14:tracePt t="64274" x="1874838" y="5394325"/>
          <p14:tracePt t="64291" x="1874838" y="5402263"/>
          <p14:tracePt t="64308" x="1874838" y="5427663"/>
          <p14:tracePt t="64324" x="1868488" y="5467350"/>
          <p14:tracePt t="64341" x="1868488" y="5505450"/>
          <p14:tracePt t="64357" x="1900238" y="5557838"/>
          <p14:tracePt t="64374" x="1939925" y="5603875"/>
          <p14:tracePt t="64391" x="2017713" y="5630863"/>
          <p14:tracePt t="64408" x="2128838" y="5649913"/>
          <p14:tracePt t="64424" x="2279650" y="5662613"/>
          <p14:tracePt t="64441" x="2416175" y="5662613"/>
          <p14:tracePt t="64457" x="2547938" y="5662613"/>
          <p14:tracePt t="64474" x="2671763" y="5662613"/>
          <p14:tracePt t="64491" x="2684463" y="5662613"/>
          <p14:tracePt t="64539" x="2678113" y="5656263"/>
          <p14:tracePt t="64547" x="2665413" y="5656263"/>
          <p14:tracePt t="64557" x="2644775" y="5656263"/>
          <p14:tracePt t="64558" x="2579688" y="5643563"/>
          <p14:tracePt t="64574" x="2455863" y="5630863"/>
          <p14:tracePt t="64591" x="2325688" y="5597525"/>
          <p14:tracePt t="64607" x="2168525" y="5538788"/>
          <p14:tracePt t="64624" x="2011363" y="5453063"/>
          <p14:tracePt t="64641" x="1887538" y="5362575"/>
          <p14:tracePt t="64657" x="1795463" y="5251450"/>
          <p14:tracePt t="64674" x="1677988" y="5153025"/>
          <p14:tracePt t="64691" x="1619250" y="5094288"/>
          <p14:tracePt t="64707" x="1581150" y="5035550"/>
          <p14:tracePt t="64724" x="1554163" y="4970463"/>
          <p14:tracePt t="64741" x="1516063" y="4899025"/>
          <p14:tracePt t="64757" x="1470025" y="4813300"/>
          <p14:tracePt t="64774" x="1443038" y="4741863"/>
          <p14:tracePt t="64791" x="1417638" y="4702175"/>
          <p14:tracePt t="64807" x="1404938" y="4683125"/>
          <p14:tracePt t="65003" x="1397000" y="4683125"/>
          <p14:tracePt t="65011" x="1384300" y="4683125"/>
          <p14:tracePt t="65011" x="1377950" y="4676775"/>
          <p14:tracePt t="65027" x="1365250" y="4664075"/>
          <p14:tracePt t="65035" x="1352550" y="4656138"/>
          <p14:tracePt t="65043" x="1293813" y="4624388"/>
          <p14:tracePt t="65057" x="1220788" y="4572000"/>
          <p14:tracePt t="65074" x="1077913" y="4427538"/>
          <p14:tracePt t="65091" x="992188" y="4278313"/>
          <p14:tracePt t="65107" x="920750" y="4133850"/>
          <p14:tracePt t="65124" x="874713" y="3984625"/>
          <p14:tracePt t="65141" x="868363" y="3827463"/>
          <p14:tracePt t="65157" x="868363" y="3709988"/>
          <p14:tracePt t="65174" x="868363" y="3624263"/>
          <p14:tracePt t="65191" x="868363" y="3579813"/>
          <p14:tracePt t="65207" x="868363" y="3559175"/>
          <p14:tracePt t="65419" x="862013" y="3573463"/>
          <p14:tracePt t="65427" x="855663" y="3579813"/>
          <p14:tracePt t="65435" x="849313" y="3605213"/>
          <p14:tracePt t="65443" x="830263" y="3676650"/>
          <p14:tracePt t="65457" x="796925" y="3762375"/>
          <p14:tracePt t="65474" x="777875" y="3892550"/>
          <p14:tracePt t="65491" x="744538" y="4140200"/>
          <p14:tracePt t="65507" x="744538" y="4318000"/>
          <p14:tracePt t="65524" x="763588" y="4467225"/>
          <p14:tracePt t="65541" x="815975" y="4559300"/>
          <p14:tracePt t="65557" x="868363" y="4597400"/>
          <p14:tracePt t="65574" x="901700" y="4611688"/>
          <p14:tracePt t="65590" x="914400" y="4611688"/>
          <p14:tracePt t="66067" x="908050" y="4611688"/>
          <p14:tracePt t="66067" x="908050" y="4618038"/>
          <p14:tracePt t="66083" x="901700" y="4630738"/>
          <p14:tracePt t="66091" x="895350" y="4649788"/>
          <p14:tracePt t="66099" x="881063" y="4676775"/>
          <p14:tracePt t="66107" x="862013" y="4708525"/>
          <p14:tracePt t="66124" x="830263" y="4754563"/>
          <p14:tracePt t="66140" x="796925" y="4806950"/>
          <p14:tracePt t="66157" x="731838" y="4872038"/>
          <p14:tracePt t="66174" x="666750" y="4924425"/>
          <p14:tracePt t="66190" x="608013" y="4989513"/>
          <p14:tracePt t="66207" x="534988" y="5054600"/>
          <p14:tracePt t="66223" x="476250" y="5113338"/>
          <p14:tracePt t="66240" x="404813" y="5180013"/>
          <p14:tracePt t="66257" x="346075" y="5232400"/>
          <p14:tracePt t="66273" x="300038" y="5291138"/>
          <p14:tracePt t="66290" x="234950" y="5381625"/>
          <p14:tracePt t="66307" x="209550" y="5446713"/>
          <p14:tracePt t="66323" x="203200" y="5519738"/>
          <p14:tracePt t="66340" x="203200" y="5591175"/>
          <p14:tracePt t="66357" x="203200" y="5662613"/>
          <p14:tracePt t="66373" x="203200" y="5727700"/>
          <p14:tracePt t="66390" x="222250" y="5767388"/>
          <p14:tracePt t="66407" x="247650" y="5799138"/>
          <p14:tracePt t="66423" x="268288" y="5813425"/>
          <p14:tracePt t="66440" x="280988" y="5819775"/>
          <p14:tracePt t="66475" x="280988" y="5813425"/>
          <p14:tracePt t="66475" x="287338" y="5807075"/>
          <p14:tracePt t="66490" x="312738" y="5799138"/>
          <p14:tracePt t="66507" x="333375" y="5773738"/>
          <p14:tracePt t="66523" x="365125" y="5754688"/>
          <p14:tracePt t="66540" x="411163" y="5727700"/>
          <p14:tracePt t="66557" x="423863" y="5695950"/>
          <p14:tracePt t="66573" x="411163" y="5649913"/>
          <p14:tracePt t="66891" x="404813" y="5643563"/>
          <p14:tracePt t="66906" x="404813" y="5649913"/>
          <p14:tracePt t="66923" x="404813" y="5662613"/>
          <p14:tracePt t="66930" x="392113" y="5689600"/>
          <p14:tracePt t="66963" x="385763" y="5689600"/>
          <p14:tracePt t="66966" x="385763" y="5695950"/>
          <p14:tracePt t="67003" x="385763" y="5702300"/>
          <p14:tracePt t="67027" x="385763" y="5715000"/>
          <p14:tracePt t="67042" x="385763" y="5727700"/>
          <p14:tracePt t="67051" x="392113" y="5740400"/>
          <p14:tracePt t="67059" x="398463" y="5773738"/>
          <p14:tracePt t="67073" x="411163" y="5813425"/>
          <p14:tracePt t="67090" x="463550" y="5878513"/>
          <p14:tracePt t="67107" x="482600" y="5910263"/>
          <p14:tracePt t="67123" x="496888" y="5930900"/>
          <p14:tracePt t="67140" x="515938" y="5949950"/>
          <p14:tracePt t="67307" x="515938" y="5943600"/>
          <p14:tracePt t="67323" x="515938" y="5937250"/>
          <p14:tracePt t="67323" x="528638" y="5937250"/>
          <p14:tracePt t="67340" x="555625" y="5937250"/>
          <p14:tracePt t="67356" x="608013" y="5949950"/>
          <p14:tracePt t="67373" x="698500" y="5995988"/>
          <p14:tracePt t="67390" x="849313" y="6061075"/>
          <p14:tracePt t="67406" x="1019175" y="6146800"/>
          <p14:tracePt t="67423" x="1235075" y="6243638"/>
          <p14:tracePt t="67440" x="1436688" y="6361113"/>
          <p14:tracePt t="67456" x="1665288" y="6484938"/>
          <p14:tracePt t="67473" x="1862138" y="6570663"/>
          <p14:tracePt t="67490" x="2057400" y="6642100"/>
          <p14:tracePt t="67506" x="2279650" y="6688138"/>
          <p14:tracePt t="67523" x="2409825" y="6688138"/>
          <p14:tracePt t="67540" x="2560638" y="6675438"/>
          <p14:tracePt t="67556" x="2703513" y="6675438"/>
          <p14:tracePt t="67573" x="2847975" y="6654800"/>
          <p14:tracePt t="67590" x="3017838" y="6596063"/>
          <p14:tracePt t="67606" x="3200400" y="6551613"/>
          <p14:tracePt t="67623" x="3324225" y="6511925"/>
          <p14:tracePt t="67640" x="3454400" y="6472238"/>
          <p14:tracePt t="67656" x="3540125" y="6446838"/>
          <p14:tracePt t="67673" x="3624263" y="6434138"/>
          <p14:tracePt t="67690" x="3683000" y="6419850"/>
          <p14:tracePt t="67706" x="3722688" y="6407150"/>
          <p14:tracePt t="67723" x="3741738" y="6394450"/>
          <p14:tracePt t="67740" x="3768725" y="6367463"/>
          <p14:tracePt t="67756" x="3787775" y="6354763"/>
          <p14:tracePt t="67773" x="3814763" y="6329363"/>
          <p14:tracePt t="67790" x="3846513" y="6308725"/>
          <p14:tracePt t="67806" x="3860800" y="6276975"/>
          <p14:tracePt t="67823" x="3886200" y="6237288"/>
          <p14:tracePt t="67840" x="3905250" y="6205538"/>
          <p14:tracePt t="67856" x="3925888" y="6172200"/>
          <p14:tracePt t="67873" x="3957638" y="6138863"/>
          <p14:tracePt t="67889" x="3978275" y="6094413"/>
          <p14:tracePt t="67906" x="4003675" y="6035675"/>
          <p14:tracePt t="67923" x="4016375" y="6002338"/>
          <p14:tracePt t="67939" x="4030663" y="5969000"/>
          <p14:tracePt t="67956" x="4037013" y="5956300"/>
          <p14:tracePt t="67973" x="4037013" y="5937250"/>
          <p14:tracePt t="67989" x="4037013" y="5924550"/>
          <p14:tracePt t="68006" x="4022725" y="5924550"/>
          <p14:tracePt t="68023" x="4016375" y="5910263"/>
          <p14:tracePt t="68066" x="4016375" y="5903913"/>
          <p14:tracePt t="68074" x="4010025" y="5897563"/>
          <p14:tracePt t="68082" x="4010025" y="5884863"/>
          <p14:tracePt t="68091" x="4003675" y="5872163"/>
          <p14:tracePt t="68106" x="3990975" y="5838825"/>
          <p14:tracePt t="68123" x="3978275" y="5813425"/>
          <p14:tracePt t="68139" x="3963988" y="5786438"/>
          <p14:tracePt t="68156" x="3951288" y="5754688"/>
          <p14:tracePt t="68173" x="3932238" y="5740400"/>
          <p14:tracePt t="68190" x="3925888" y="5715000"/>
          <p14:tracePt t="68206" x="3919538" y="5708650"/>
          <p14:tracePt t="68223" x="3919538" y="5702300"/>
          <p14:tracePt t="68794" x="3925888" y="5702300"/>
          <p14:tracePt t="68810" x="3938588" y="5702300"/>
          <p14:tracePt t="68813" x="3951288" y="5702300"/>
          <p14:tracePt t="68823" x="3997325" y="5702300"/>
          <p14:tracePt t="68839" x="4043363" y="5702300"/>
          <p14:tracePt t="68856" x="4089400" y="5695950"/>
          <p14:tracePt t="68872" x="4160838" y="5689600"/>
          <p14:tracePt t="68889" x="4225925" y="5689600"/>
          <p14:tracePt t="68906" x="4278313" y="5689600"/>
          <p14:tracePt t="68923" x="4303713" y="5689600"/>
          <p14:tracePt t="68939" x="4349750" y="5689600"/>
          <p14:tracePt t="68956" x="4395788" y="5689600"/>
          <p14:tracePt t="68972" x="4473575" y="5689600"/>
          <p14:tracePt t="68989" x="4559300" y="5689600"/>
          <p14:tracePt t="69006" x="4649788" y="5689600"/>
          <p14:tracePt t="69022" x="4748213" y="5689600"/>
          <p14:tracePt t="69039" x="4826000" y="5689600"/>
          <p14:tracePt t="69056" x="4872038" y="5675313"/>
          <p14:tracePt t="69072" x="4878388" y="5675313"/>
          <p14:tracePt t="69130" x="4878388" y="5668963"/>
          <p14:tracePt t="69138" x="4872038" y="5668963"/>
          <p14:tracePt t="69186" x="4878388" y="5668963"/>
          <p14:tracePt t="69194" x="4892675" y="5668963"/>
          <p14:tracePt t="69202" x="4899025" y="5668963"/>
          <p14:tracePt t="69210" x="4951413" y="5675313"/>
          <p14:tracePt t="69222" x="5010150" y="5689600"/>
          <p14:tracePt t="69239" x="5127625" y="5689600"/>
          <p14:tracePt t="69256" x="5232400" y="5689600"/>
          <p14:tracePt t="69272" x="5329238" y="5695950"/>
          <p14:tracePt t="69289" x="5387975" y="5668963"/>
          <p14:tracePt t="69306" x="5440363" y="5637213"/>
          <p14:tracePt t="69306" x="5453063" y="5610225"/>
          <p14:tracePt t="69322" x="5480050" y="5564188"/>
          <p14:tracePt t="69339" x="5492750" y="5526088"/>
          <p14:tracePt t="69356" x="5492750" y="5492750"/>
          <p14:tracePt t="69372" x="5480050" y="5473700"/>
          <p14:tracePt t="69389" x="5461000" y="5453063"/>
          <p14:tracePt t="69406" x="5434013" y="5446713"/>
          <p14:tracePt t="69422" x="5408613" y="5434013"/>
          <p14:tracePt t="69439" x="5368925" y="5421313"/>
          <p14:tracePt t="69456" x="5297488" y="5402263"/>
          <p14:tracePt t="69472" x="5186363" y="5381625"/>
          <p14:tracePt t="69489" x="5081588" y="5375275"/>
          <p14:tracePt t="69505" x="4989513" y="5375275"/>
          <p14:tracePt t="69522" x="4899025" y="5375275"/>
          <p14:tracePt t="69539" x="4819650" y="5414963"/>
          <p14:tracePt t="69555" x="4754563" y="5461000"/>
          <p14:tracePt t="69572" x="4689475" y="5526088"/>
          <p14:tracePt t="69589" x="4630738" y="5570538"/>
          <p14:tracePt t="69605" x="4578350" y="5630863"/>
          <p14:tracePt t="69622" x="4565650" y="5681663"/>
          <p14:tracePt t="69639" x="4559300" y="5708650"/>
          <p14:tracePt t="69655" x="4559300" y="5721350"/>
          <p14:tracePt t="69672" x="4565650" y="5727700"/>
          <p14:tracePt t="69689" x="4611688" y="5727700"/>
          <p14:tracePt t="69705" x="4643438" y="5727700"/>
          <p14:tracePt t="69722" x="4676775" y="5721350"/>
          <p14:tracePt t="69739" x="4695825" y="5708650"/>
          <p14:tracePt t="69755" x="4716463" y="5681663"/>
          <p14:tracePt t="69772" x="4722813" y="5662613"/>
          <p14:tracePt t="69789" x="4722813" y="5643563"/>
          <p14:tracePt t="69805" x="4722813" y="5616575"/>
          <p14:tracePt t="69822" x="4702175" y="5570538"/>
          <p14:tracePt t="69839" x="4670425" y="5492750"/>
          <p14:tracePt t="69855" x="4618038" y="5421313"/>
          <p14:tracePt t="69872" x="4552950" y="5335588"/>
          <p14:tracePt t="69889" x="4454525" y="5238750"/>
          <p14:tracePt t="69905" x="4330700" y="5133975"/>
          <p14:tracePt t="69922" x="4121150" y="5003800"/>
          <p14:tracePt t="69939" x="3997325" y="4951413"/>
          <p14:tracePt t="69955" x="3867150" y="4892675"/>
          <p14:tracePt t="69972" x="3729038" y="4846638"/>
          <p14:tracePt t="69989" x="3586163" y="4800600"/>
          <p14:tracePt t="70005" x="3403600" y="4729163"/>
          <p14:tracePt t="70022" x="3206750" y="4649788"/>
          <p14:tracePt t="70039" x="2984500" y="4546600"/>
          <p14:tracePt t="70055" x="2841625" y="4479925"/>
          <p14:tracePt t="70072" x="2697163" y="4402138"/>
          <p14:tracePt t="70089" x="2592388" y="4330700"/>
          <p14:tracePt t="70105" x="2508250" y="4265613"/>
          <p14:tracePt t="70122" x="2409825" y="4160838"/>
          <p14:tracePt t="70139" x="2325688" y="4081463"/>
          <p14:tracePt t="70155" x="2252663" y="3997325"/>
          <p14:tracePt t="70172" x="2181225" y="3925888"/>
          <p14:tracePt t="70189" x="2122488" y="3886200"/>
          <p14:tracePt t="70206" x="2076450" y="3840163"/>
          <p14:tracePt t="70222" x="2044700" y="3814763"/>
          <p14:tracePt t="70239" x="2024063" y="3794125"/>
          <p14:tracePt t="70255" x="2005013" y="3781425"/>
          <p14:tracePt t="70272" x="1985963" y="3756025"/>
          <p14:tracePt t="70288" x="1958975" y="3735388"/>
          <p14:tracePt t="70305" x="1920875" y="3716338"/>
          <p14:tracePt t="70322" x="1887538" y="3697288"/>
          <p14:tracePt t="70339" x="1874838" y="3683000"/>
          <p14:tracePt t="70355" x="1854200" y="3670300"/>
          <p14:tracePt t="70372" x="1841500" y="3663950"/>
          <p14:tracePt t="70562" x="1841500" y="3670300"/>
          <p14:tracePt t="70570" x="1847850" y="3670300"/>
          <p14:tracePt t="70578" x="1868488" y="3690938"/>
          <p14:tracePt t="70586" x="1881188" y="3690938"/>
          <p14:tracePt t="70594" x="1933575" y="3716338"/>
          <p14:tracePt t="70605" x="1958975" y="3729038"/>
          <p14:tracePt t="70622" x="1985963" y="3756025"/>
          <p14:tracePt t="70638" x="1998663" y="3768725"/>
          <p14:tracePt t="70655" x="2005013" y="3768725"/>
          <p14:tracePt t="71330" x="2011363" y="3775075"/>
          <p14:tracePt t="71338" x="2032000" y="3775075"/>
          <p14:tracePt t="71346" x="2082800" y="3787775"/>
          <p14:tracePt t="71355" x="2149475" y="3802063"/>
          <p14:tracePt t="71371" x="2252663" y="3833813"/>
          <p14:tracePt t="71388" x="2363788" y="3860800"/>
          <p14:tracePt t="71405" x="2501900" y="3898900"/>
          <p14:tracePt t="71421" x="2632075" y="3957638"/>
          <p14:tracePt t="71438" x="2801938" y="4037013"/>
          <p14:tracePt t="71455" x="2990850" y="4133850"/>
          <p14:tracePt t="71471" x="3278188" y="4284663"/>
          <p14:tracePt t="71488" x="3579813" y="4460875"/>
          <p14:tracePt t="71505" x="3905250" y="4637088"/>
          <p14:tracePt t="71521" x="4206875" y="4826000"/>
          <p14:tracePt t="71538" x="4473575" y="5041900"/>
          <p14:tracePt t="71555" x="4578350" y="5153025"/>
          <p14:tracePt t="71571" x="4643438" y="5245100"/>
          <p14:tracePt t="71588" x="4702175" y="5329238"/>
          <p14:tracePt t="71605" x="4722813" y="5394325"/>
          <p14:tracePt t="71621" x="4729163" y="5486400"/>
          <p14:tracePt t="71638" x="4741863" y="5557838"/>
          <p14:tracePt t="71655" x="4741863" y="5616575"/>
          <p14:tracePt t="71671" x="4741863" y="5643563"/>
          <p14:tracePt t="71688" x="4729163" y="5668963"/>
          <p14:tracePt t="71705" x="4716463" y="5715000"/>
          <p14:tracePt t="71721" x="4695825" y="5761038"/>
          <p14:tracePt t="71738" x="4683125" y="5851525"/>
          <p14:tracePt t="71755" x="4683125" y="5918200"/>
          <p14:tracePt t="71771" x="4683125" y="5969000"/>
          <p14:tracePt t="71788" x="4683125" y="6008688"/>
          <p14:tracePt t="71805" x="4683125" y="6021388"/>
          <p14:tracePt t="71821" x="4683125" y="6027738"/>
          <p14:tracePt t="71874" x="4689475" y="6027738"/>
          <p14:tracePt t="71882" x="4695825" y="6027738"/>
          <p14:tracePt t="71890" x="4702175" y="6027738"/>
          <p14:tracePt t="71898" x="4722813" y="6027738"/>
          <p14:tracePt t="71906" x="4775200" y="6027738"/>
          <p14:tracePt t="71921" x="4846638" y="6021388"/>
          <p14:tracePt t="71938" x="4930775" y="6008688"/>
          <p14:tracePt t="71955" x="4964113" y="6002338"/>
          <p14:tracePt t="71971" x="5003800" y="5995988"/>
          <p14:tracePt t="71988" x="5054600" y="5983288"/>
          <p14:tracePt t="72004" x="5113338" y="5969000"/>
          <p14:tracePt t="72021" x="5205413" y="5930900"/>
          <p14:tracePt t="72038" x="5291138" y="5903913"/>
          <p14:tracePt t="72055" x="5387975" y="5878513"/>
          <p14:tracePt t="72071" x="5480050" y="5859463"/>
          <p14:tracePt t="72088" x="5597525" y="5838825"/>
          <p14:tracePt t="72104" x="5702300" y="5826125"/>
          <p14:tracePt t="72121" x="5826125" y="5813425"/>
          <p14:tracePt t="72138" x="5976938" y="5792788"/>
          <p14:tracePt t="72155" x="6067425" y="5780088"/>
          <p14:tracePt t="72171" x="6146800" y="5767388"/>
          <p14:tracePt t="72188" x="6224588" y="5754688"/>
          <p14:tracePt t="72205" x="6256338" y="5754688"/>
          <p14:tracePt t="72690" x="6264275" y="5754688"/>
          <p14:tracePt t="72706" x="6276975" y="5754688"/>
          <p14:tracePt t="72714" x="6302375" y="5754688"/>
          <p14:tracePt t="72722" x="6335713" y="5748338"/>
          <p14:tracePt t="72730" x="6375400" y="5748338"/>
          <p14:tracePt t="72738" x="6511925" y="5748338"/>
          <p14:tracePt t="72754" x="6616700" y="5754688"/>
          <p14:tracePt t="72771" x="6694488" y="5761038"/>
          <p14:tracePt t="72788" x="6773863" y="5761038"/>
          <p14:tracePt t="72804" x="6838950" y="5761038"/>
          <p14:tracePt t="72821" x="6891338" y="5761038"/>
          <p14:tracePt t="72838" x="6942138" y="5761038"/>
          <p14:tracePt t="72854" x="6994525" y="5761038"/>
          <p14:tracePt t="72871" x="7053263" y="5761038"/>
          <p14:tracePt t="72888" x="7105650" y="5761038"/>
          <p14:tracePt t="72904" x="7170738" y="5761038"/>
          <p14:tracePt t="72921" x="7256463" y="5761038"/>
          <p14:tracePt t="72937" x="7367588" y="5761038"/>
          <p14:tracePt t="72954" x="7445375" y="5754688"/>
          <p14:tracePt t="72971" x="7485063" y="5754688"/>
          <p14:tracePt t="72987" x="7497763" y="5754688"/>
          <p14:tracePt t="73138" x="7491413" y="5754688"/>
          <p14:tracePt t="73146" x="7472363" y="5754688"/>
          <p14:tracePt t="73154" x="7407275" y="5754688"/>
          <p14:tracePt t="73163" x="7361238" y="5754688"/>
          <p14:tracePt t="73171" x="7243763" y="5767388"/>
          <p14:tracePt t="73187" x="7105650" y="5780088"/>
          <p14:tracePt t="73204" x="6929438" y="5792788"/>
          <p14:tracePt t="73221" x="6727825" y="5807075"/>
          <p14:tracePt t="73237" x="6499225" y="5832475"/>
          <p14:tracePt t="73254" x="6354763" y="5838825"/>
          <p14:tracePt t="73271" x="6230938" y="5838825"/>
          <p14:tracePt t="73287" x="6100763" y="5838825"/>
          <p14:tracePt t="73304" x="5937250" y="5826125"/>
          <p14:tracePt t="73321" x="5780088" y="5819775"/>
          <p14:tracePt t="73337" x="5656263" y="5813425"/>
          <p14:tracePt t="73354" x="5492750" y="5819775"/>
          <p14:tracePt t="73371" x="5421313" y="5838825"/>
          <p14:tracePt t="73387" x="5335588" y="5845175"/>
          <p14:tracePt t="73404" x="5245100" y="5851525"/>
          <p14:tracePt t="73421" x="5153025" y="5851525"/>
          <p14:tracePt t="73437" x="5062538" y="5859463"/>
          <p14:tracePt t="73454" x="4983163" y="5865813"/>
          <p14:tracePt t="73471" x="4930775" y="5872163"/>
          <p14:tracePt t="73487" x="4892675" y="5884863"/>
          <p14:tracePt t="73504" x="4840288" y="5891213"/>
          <p14:tracePt t="73522" x="4800600" y="5891213"/>
          <p14:tracePt t="73538" x="4735513" y="5891213"/>
          <p14:tracePt t="73555" x="4611688" y="5891213"/>
          <p14:tracePt t="73572" x="4538663" y="5891213"/>
          <p14:tracePt t="73588" x="4473575" y="5891213"/>
          <p14:tracePt t="73605" x="4435475" y="5884863"/>
          <p14:tracePt t="73622" x="4395788" y="5872163"/>
          <p14:tracePt t="73638" x="4343400" y="5859463"/>
          <p14:tracePt t="73655" x="4310063" y="5845175"/>
          <p14:tracePt t="73672" x="4297363" y="5845175"/>
          <p14:tracePt t="73723" x="4291013" y="5845175"/>
          <p14:tracePt t="73811" x="4291013" y="5838825"/>
          <p14:tracePt t="73827" x="4291013" y="5832475"/>
          <p14:tracePt t="73831" x="4297363" y="5832475"/>
          <p14:tracePt t="73839" x="4310063" y="5819775"/>
          <p14:tracePt t="73855" x="4343400" y="5792788"/>
          <p14:tracePt t="73872" x="4408488" y="5767388"/>
          <p14:tracePt t="73888" x="4454525" y="5748338"/>
          <p14:tracePt t="73905" x="4494213" y="5740400"/>
          <p14:tracePt t="73922" x="4519613" y="5740400"/>
          <p14:tracePt t="73939" x="4552950" y="5740400"/>
          <p14:tracePt t="73955" x="4597400" y="5740400"/>
          <p14:tracePt t="73972" x="4637088" y="5740400"/>
          <p14:tracePt t="73988" x="4695825" y="5740400"/>
          <p14:tracePt t="74005" x="4760913" y="5740400"/>
          <p14:tracePt t="74021" x="4813300" y="5734050"/>
          <p14:tracePt t="74038" x="4852988" y="5727700"/>
          <p14:tracePt t="74055" x="4878388" y="5715000"/>
          <p14:tracePt t="74071" x="4884738" y="5715000"/>
          <p14:tracePt t="74219" x="4892675" y="5715000"/>
          <p14:tracePt t="74232" x="4899025" y="5715000"/>
          <p14:tracePt t="74243" x="4905375" y="5715000"/>
          <p14:tracePt t="74251" x="4905375" y="5708650"/>
          <p14:tracePt t="74363" x="4892675" y="5708650"/>
          <p14:tracePt t="74371" x="4884738" y="5721350"/>
          <p14:tracePt t="74379" x="4865688" y="5721350"/>
          <p14:tracePt t="74392" x="4859338" y="5727700"/>
          <p14:tracePt t="74405" x="4846638" y="5740400"/>
          <p14:tracePt t="74421" x="4840288" y="5740400"/>
          <p14:tracePt t="74438" x="4833938" y="5740400"/>
          <p14:tracePt t="74455" x="4833938" y="5748338"/>
          <p14:tracePt t="74515" x="4826000" y="5748338"/>
          <p14:tracePt t="74524" x="4819650" y="5748338"/>
          <p14:tracePt t="74555" x="4813300" y="5740400"/>
          <p14:tracePt t="74566" x="4813300" y="5734050"/>
          <p14:tracePt t="74566" x="4806950" y="5734050"/>
          <p14:tracePt t="74795" x="4813300" y="5734050"/>
          <p14:tracePt t="74803" x="4833938" y="5734050"/>
          <p14:tracePt t="74811" x="4846638" y="5734050"/>
          <p14:tracePt t="74819" x="4865688" y="5734050"/>
          <p14:tracePt t="74821" x="4905375" y="5734050"/>
          <p14:tracePt t="74838" x="4937125" y="5734050"/>
          <p14:tracePt t="74854" x="4951413" y="5734050"/>
          <p14:tracePt t="75011" x="4945063" y="5734050"/>
          <p14:tracePt t="75027" x="4937125" y="5734050"/>
          <p14:tracePt t="75043" x="4930775" y="5734050"/>
          <p14:tracePt t="75051" x="4911725" y="5734050"/>
          <p14:tracePt t="75054" x="4859338" y="5734050"/>
          <p14:tracePt t="75071" x="4800600" y="5734050"/>
          <p14:tracePt t="75088" x="4708525" y="5734050"/>
          <p14:tracePt t="75104" x="4605338" y="5734050"/>
          <p14:tracePt t="75121" x="4487863" y="5734050"/>
          <p14:tracePt t="75138" x="4356100" y="5734050"/>
          <p14:tracePt t="75154" x="4232275" y="5734050"/>
          <p14:tracePt t="75171" x="4121150" y="5734050"/>
          <p14:tracePt t="75188" x="4062413" y="5734050"/>
          <p14:tracePt t="75205" x="4016375" y="5734050"/>
          <p14:tracePt t="75221" x="3978275" y="5727700"/>
          <p14:tracePt t="75238" x="3938588" y="5721350"/>
          <p14:tracePt t="75254" x="3892550" y="5721350"/>
          <p14:tracePt t="75271" x="3860800" y="5721350"/>
          <p14:tracePt t="75288" x="3852863" y="5721350"/>
          <p14:tracePt t="75304" x="3840163" y="5721350"/>
          <p14:tracePt t="75321" x="3833813" y="5721350"/>
          <p14:tracePt t="75515" x="3840163" y="5721350"/>
          <p14:tracePt t="75523" x="3846513" y="5721350"/>
          <p14:tracePt t="75531" x="3852863" y="5721350"/>
          <p14:tracePt t="75539" x="3860800" y="5721350"/>
          <p14:tracePt t="75547" x="3879850" y="5721350"/>
          <p14:tracePt t="75554" x="3905250" y="5715000"/>
          <p14:tracePt t="75571" x="3932238" y="5715000"/>
          <p14:tracePt t="75587" x="3951288" y="5715000"/>
          <p14:tracePt t="75604" x="3970338" y="5708650"/>
          <p14:tracePt t="75621" x="3990975" y="5708650"/>
          <p14:tracePt t="75637" x="4010025" y="5708650"/>
          <p14:tracePt t="75654" x="4037013" y="5708650"/>
          <p14:tracePt t="75671" x="4075113" y="5708650"/>
          <p14:tracePt t="75688" x="4114800" y="5708650"/>
          <p14:tracePt t="75704" x="4160838" y="5708650"/>
          <p14:tracePt t="75721" x="4219575" y="5708650"/>
          <p14:tracePt t="75737" x="4278313" y="5708650"/>
          <p14:tracePt t="75754" x="4324350" y="5708650"/>
          <p14:tracePt t="75771" x="4408488" y="5708650"/>
          <p14:tracePt t="75788" x="4454525" y="5708650"/>
          <p14:tracePt t="75804" x="4519613" y="5708650"/>
          <p14:tracePt t="75821" x="4572000" y="5708650"/>
          <p14:tracePt t="75837" x="4624388" y="5708650"/>
          <p14:tracePt t="75854" x="4676775" y="5708650"/>
          <p14:tracePt t="75871" x="4735513" y="5708650"/>
          <p14:tracePt t="75887" x="4781550" y="5708650"/>
          <p14:tracePt t="75904" x="4833938" y="5708650"/>
          <p14:tracePt t="75921" x="4892675" y="5708650"/>
          <p14:tracePt t="75937" x="4957763" y="5708650"/>
          <p14:tracePt t="75954" x="5010150" y="5708650"/>
          <p14:tracePt t="75971" x="5062538" y="5708650"/>
          <p14:tracePt t="75987" x="5068888" y="5708650"/>
          <p14:tracePt t="76107" x="5081588" y="5708650"/>
          <p14:tracePt t="76115" x="5100638" y="5708650"/>
          <p14:tracePt t="76123" x="5127625" y="5708650"/>
          <p14:tracePt t="76131" x="5165725" y="5708650"/>
          <p14:tracePt t="76139" x="5270500" y="5708650"/>
          <p14:tracePt t="76154" x="5381625" y="5715000"/>
          <p14:tracePt t="76170" x="5564188" y="5727700"/>
          <p14:tracePt t="76187" x="5675313" y="5727700"/>
          <p14:tracePt t="76204" x="5773738" y="5727700"/>
          <p14:tracePt t="76221" x="5865813" y="5727700"/>
          <p14:tracePt t="76237" x="5943600" y="5727700"/>
          <p14:tracePt t="76254" x="6021388" y="5727700"/>
          <p14:tracePt t="76270" x="6073775" y="5727700"/>
          <p14:tracePt t="76287" x="6113463" y="5727700"/>
          <p14:tracePt t="76304" x="6119813" y="5727700"/>
          <p14:tracePt t="76321" x="6132513" y="5727700"/>
          <p14:tracePt t="76337" x="6146800" y="5727700"/>
          <p14:tracePt t="76354" x="6159500" y="5727700"/>
          <p14:tracePt t="76370" x="6197600" y="5727700"/>
          <p14:tracePt t="76387" x="6237288" y="5727700"/>
          <p14:tracePt t="76404" x="6283325" y="5727700"/>
          <p14:tracePt t="76420" x="6323013" y="5727700"/>
          <p14:tracePt t="76437" x="6354763" y="5727700"/>
          <p14:tracePt t="76454" x="6375400" y="5727700"/>
          <p14:tracePt t="76523" x="6381750" y="5727700"/>
          <p14:tracePt t="76531" x="6388100" y="5727700"/>
          <p14:tracePt t="76539" x="6394450" y="5727700"/>
          <p14:tracePt t="76547" x="6413500" y="5727700"/>
          <p14:tracePt t="76555" x="6440488" y="5727700"/>
          <p14:tracePt t="76570" x="6505575" y="5727700"/>
          <p14:tracePt t="76587" x="6564313" y="5727700"/>
          <p14:tracePt t="76604" x="6648450" y="5727700"/>
          <p14:tracePt t="76620" x="6734175" y="5727700"/>
          <p14:tracePt t="76637" x="6818313" y="5727700"/>
          <p14:tracePt t="76654" x="6904038" y="5727700"/>
          <p14:tracePt t="76670" x="6962775" y="5727700"/>
          <p14:tracePt t="76687" x="7027863" y="5721350"/>
          <p14:tracePt t="76704" x="7092950" y="5708650"/>
          <p14:tracePt t="76720" x="7151688" y="5708650"/>
          <p14:tracePt t="76737" x="7210425" y="5702300"/>
          <p14:tracePt t="76754" x="7256463" y="5702300"/>
          <p14:tracePt t="76770" x="7334250" y="5695950"/>
          <p14:tracePt t="76787" x="7380288" y="5695950"/>
          <p14:tracePt t="76804" x="7432675" y="5695950"/>
          <p14:tracePt t="76820" x="7497763" y="5695950"/>
          <p14:tracePt t="76837" x="7537450" y="5695950"/>
          <p14:tracePt t="76854" x="7550150" y="5695950"/>
          <p14:tracePt t="76899" x="7543800" y="5695950"/>
          <p14:tracePt t="76915" x="7537450" y="5695950"/>
          <p14:tracePt t="76923" x="7524750" y="5695950"/>
          <p14:tracePt t="76937" x="7497763" y="5702300"/>
          <p14:tracePt t="76937" x="7392988" y="5727700"/>
          <p14:tracePt t="76954" x="7243763" y="5767388"/>
          <p14:tracePt t="76970" x="6759575" y="5872163"/>
          <p14:tracePt t="76987" x="6335713" y="5983288"/>
          <p14:tracePt t="77004" x="5884863" y="6088063"/>
          <p14:tracePt t="77020" x="5467350" y="6184900"/>
          <p14:tracePt t="77037" x="5113338" y="6256338"/>
          <p14:tracePt t="77054" x="4775200" y="6316663"/>
          <p14:tracePt t="77070" x="4408488" y="6348413"/>
          <p14:tracePt t="77087" x="4043363" y="6381750"/>
          <p14:tracePt t="77104" x="3735388" y="6388100"/>
          <p14:tracePt t="77120" x="3448050" y="6388100"/>
          <p14:tracePt t="77137" x="3141663" y="6400800"/>
          <p14:tracePt t="77153" x="2801938" y="6400800"/>
          <p14:tracePt t="77170" x="2455863" y="6375400"/>
          <p14:tracePt t="77187" x="1952625" y="6329363"/>
          <p14:tracePt t="77204" x="1744663" y="6289675"/>
          <p14:tracePt t="77220" x="1528763" y="6270625"/>
          <p14:tracePt t="77237" x="1390650" y="6264275"/>
          <p14:tracePt t="77254" x="1338263" y="6264275"/>
          <p14:tracePt t="77270" x="1325563" y="6264275"/>
          <p14:tracePt t="77315" x="1331913" y="6243638"/>
          <p14:tracePt t="77323" x="1331913" y="6230938"/>
          <p14:tracePt t="77329" x="1358900" y="6218238"/>
          <p14:tracePt t="77337" x="1443038" y="6172200"/>
          <p14:tracePt t="77354" x="1535113" y="6119813"/>
          <p14:tracePt t="77370" x="1633538" y="6107113"/>
          <p14:tracePt t="77387" x="1776413" y="6107113"/>
          <p14:tracePt t="77403" x="1847850" y="6107113"/>
          <p14:tracePt t="77420" x="1946275" y="6107113"/>
          <p14:tracePt t="77437" x="2044700" y="6132513"/>
          <p14:tracePt t="77453" x="2181225" y="6153150"/>
          <p14:tracePt t="77470" x="2286000" y="6159500"/>
          <p14:tracePt t="77487" x="2384425" y="6165850"/>
          <p14:tracePt t="77503" x="2462213" y="6165850"/>
          <p14:tracePt t="77520" x="2527300" y="6159500"/>
          <p14:tracePt t="77537" x="2566988" y="6153150"/>
          <p14:tracePt t="77553" x="2606675" y="6153150"/>
          <p14:tracePt t="77570" x="2632075" y="6138863"/>
          <p14:tracePt t="77587" x="2644775" y="6138863"/>
          <p14:tracePt t="77603" x="2651125" y="6138863"/>
          <p14:tracePt t="77620" x="2659063" y="6132513"/>
          <p14:tracePt t="77637" x="2678113" y="6132513"/>
          <p14:tracePt t="77653" x="2690813" y="6119813"/>
          <p14:tracePt t="77670" x="2724150" y="6113463"/>
          <p14:tracePt t="77687" x="2749550" y="6094413"/>
          <p14:tracePt t="77703" x="2768600" y="6080125"/>
          <p14:tracePt t="77720" x="2782888" y="6073775"/>
          <p14:tracePt t="77737" x="2789238" y="6073775"/>
          <p14:tracePt t="77859" x="2795588" y="6073775"/>
          <p14:tracePt t="77869" x="2801938" y="6073775"/>
          <p14:tracePt t="77875" x="2808288" y="6088063"/>
          <p14:tracePt t="77883" x="2827338" y="6094413"/>
          <p14:tracePt t="77890" x="2879725" y="6107113"/>
          <p14:tracePt t="77903" x="2978150" y="6119813"/>
          <p14:tracePt t="77920" x="3076575" y="6126163"/>
          <p14:tracePt t="77937" x="3181350" y="6126163"/>
          <p14:tracePt t="77953" x="3278188" y="6126163"/>
          <p14:tracePt t="77970" x="3363913" y="6126163"/>
          <p14:tracePt t="77986" x="3487738" y="6107113"/>
          <p14:tracePt t="78003" x="3552825" y="6107113"/>
          <p14:tracePt t="78020" x="3624263" y="6094413"/>
          <p14:tracePt t="78037" x="3683000" y="6080125"/>
          <p14:tracePt t="78053" x="3741738" y="6054725"/>
          <p14:tracePt t="78070" x="3781425" y="6042025"/>
          <p14:tracePt t="78086" x="3827463" y="6015038"/>
          <p14:tracePt t="78103" x="3867150" y="5989638"/>
          <p14:tracePt t="78120" x="3886200" y="5962650"/>
          <p14:tracePt t="78136" x="3892550" y="5937250"/>
          <p14:tracePt t="78153" x="3892550" y="5910263"/>
          <p14:tracePt t="78170" x="3879850" y="5897563"/>
          <p14:tracePt t="78186" x="3814763" y="5819775"/>
          <p14:tracePt t="78203" x="3741738" y="5761038"/>
          <p14:tracePt t="78220" x="3663950" y="5708650"/>
          <p14:tracePt t="78236" x="3586163" y="5662613"/>
          <p14:tracePt t="78253" x="3527425" y="5643563"/>
          <p14:tracePt t="78270" x="3468688" y="5630863"/>
          <p14:tracePt t="78286" x="3416300" y="5622925"/>
          <p14:tracePt t="78303" x="3376613" y="5622925"/>
          <p14:tracePt t="78320" x="3336925" y="5630863"/>
          <p14:tracePt t="78336" x="3252788" y="5668963"/>
          <p14:tracePt t="78353" x="3160713" y="5715000"/>
          <p14:tracePt t="78370" x="3095625" y="5767388"/>
          <p14:tracePt t="78386" x="2997200" y="5845175"/>
          <p14:tracePt t="78403" x="2932113" y="5897563"/>
          <p14:tracePt t="78420" x="2879725" y="5962650"/>
          <p14:tracePt t="78436" x="2847975" y="6015038"/>
          <p14:tracePt t="78453" x="2841625" y="6061075"/>
          <p14:tracePt t="78470" x="2841625" y="6067425"/>
          <p14:tracePt t="79019" x="2847975" y="6061075"/>
          <p14:tracePt t="79027" x="2847975" y="6048375"/>
          <p14:tracePt t="79035" x="2847975" y="6027738"/>
          <p14:tracePt t="79043" x="2847975" y="5956300"/>
          <p14:tracePt t="79053" x="2827338" y="5851525"/>
          <p14:tracePt t="79069" x="2795588" y="5740400"/>
          <p14:tracePt t="79086" x="2755900" y="5610225"/>
          <p14:tracePt t="79103" x="2659063" y="5473700"/>
          <p14:tracePt t="79119" x="2560638" y="5349875"/>
          <p14:tracePt t="79136" x="2443163" y="5218113"/>
          <p14:tracePt t="79153" x="2332038" y="5100638"/>
          <p14:tracePt t="79169" x="2246313" y="5003800"/>
          <p14:tracePt t="79186" x="2181225" y="4937125"/>
          <p14:tracePt t="79203" x="2116138" y="4878388"/>
          <p14:tracePt t="79219" x="2090738" y="4859338"/>
          <p14:tracePt t="79236" x="2082800" y="4852988"/>
          <p14:tracePt t="79363" x="2082800" y="4846638"/>
          <p14:tracePt t="79371" x="2082800" y="4833938"/>
          <p14:tracePt t="79386" x="2082800" y="4819650"/>
          <p14:tracePt t="79386" x="2082800" y="4787900"/>
          <p14:tracePt t="79403" x="2082800" y="4748213"/>
          <p14:tracePt t="79419" x="2070100" y="4729163"/>
          <p14:tracePt t="79436" x="2070100" y="4708525"/>
          <p14:tracePt t="79453" x="2063750" y="4695825"/>
          <p14:tracePt t="79469" x="2057400" y="4683125"/>
          <p14:tracePt t="79486" x="2051050" y="4683125"/>
          <p14:tracePt t="80643" x="2051050" y="4689475"/>
          <p14:tracePt t="80643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72" y="0"/>
            <a:ext cx="7966069" cy="600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4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31" x="1985963" y="5153025"/>
          <p14:tracePt t="5714" x="1992313" y="5146675"/>
          <p14:tracePt t="5722" x="1992313" y="5140325"/>
          <p14:tracePt t="5730" x="2005013" y="5127625"/>
          <p14:tracePt t="5738" x="2038350" y="5106988"/>
          <p14:tracePt t="5746" x="2122488" y="5029200"/>
          <p14:tracePt t="5762" x="2181225" y="4970463"/>
          <p14:tracePt t="5778" x="2246313" y="4911725"/>
          <p14:tracePt t="5794" x="2286000" y="4865688"/>
          <p14:tracePt t="5810" x="2311400" y="4794250"/>
          <p14:tracePt t="5826" x="2344738" y="4708525"/>
          <p14:tracePt t="5841" x="2357438" y="4630738"/>
          <p14:tracePt t="5858" x="2370138" y="4473575"/>
          <p14:tracePt t="5882" x="2378075" y="4337050"/>
          <p14:tracePt t="5891" x="2397125" y="4225925"/>
          <p14:tracePt t="5925" x="2416175" y="4114800"/>
          <p14:tracePt t="5930" x="2430463" y="4003675"/>
          <p14:tracePt t="5941" x="2430463" y="3879850"/>
          <p14:tracePt t="5959" x="2455863" y="3756025"/>
          <p14:tracePt t="5978" x="2481263" y="3611563"/>
          <p14:tracePt t="5994" x="2501900" y="3475038"/>
          <p14:tracePt t="6010" x="2527300" y="3330575"/>
          <p14:tracePt t="6026" x="2540000" y="3181350"/>
          <p14:tracePt t="6042" x="2540000" y="3063875"/>
          <p14:tracePt t="6058" x="2540000" y="2906713"/>
          <p14:tracePt t="6081" x="2547938" y="2814638"/>
          <p14:tracePt t="6091" x="2560638" y="2724150"/>
          <p14:tracePt t="6108" x="2573338" y="2644775"/>
          <p14:tracePt t="6125" x="2566988" y="2579688"/>
          <p14:tracePt t="6141" x="2573338" y="2540000"/>
          <p14:tracePt t="6158" x="2613025" y="2495550"/>
          <p14:tracePt t="6174" x="2659063" y="2449513"/>
          <p14:tracePt t="6191" x="2724150" y="2397125"/>
          <p14:tracePt t="6208" x="2814638" y="2338388"/>
          <p14:tracePt t="6225" x="2932113" y="2266950"/>
          <p14:tracePt t="6241" x="3036888" y="2201863"/>
          <p14:tracePt t="6258" x="3194050" y="2128838"/>
          <p14:tracePt t="6274" x="3271838" y="2097088"/>
          <p14:tracePt t="6291" x="3305175" y="2076450"/>
          <p14:tracePt t="6308" x="3317875" y="2076450"/>
          <p14:tracePt t="6426" x="3311525" y="2076450"/>
          <p14:tracePt t="6586" x="3311525" y="2082800"/>
          <p14:tracePt t="6594" x="3317875" y="2082800"/>
          <p14:tracePt t="6602" x="3324225" y="2090738"/>
          <p14:tracePt t="6609" x="3351213" y="2116138"/>
          <p14:tracePt t="6625" x="3376613" y="2135188"/>
          <p14:tracePt t="6641" x="3422650" y="2174875"/>
          <p14:tracePt t="6658" x="3506788" y="2239963"/>
          <p14:tracePt t="6674" x="3573463" y="2273300"/>
          <p14:tracePt t="6692" x="3617913" y="2311400"/>
          <p14:tracePt t="6708" x="3683000" y="2332038"/>
          <p14:tracePt t="6724" x="3729038" y="2378075"/>
          <p14:tracePt t="6741" x="3781425" y="2409825"/>
          <p14:tracePt t="6758" x="3833813" y="2474913"/>
          <p14:tracePt t="6774" x="3879850" y="2514600"/>
          <p14:tracePt t="6791" x="3911600" y="2560638"/>
          <p14:tracePt t="6808" x="3938588" y="2606675"/>
          <p14:tracePt t="6824" x="3951288" y="2625725"/>
          <p14:tracePt t="6841" x="3963988" y="2651125"/>
          <p14:tracePt t="6858" x="3970338" y="2690813"/>
          <p14:tracePt t="6874" x="3970338" y="2724150"/>
          <p14:tracePt t="6891" x="3970338" y="2782888"/>
          <p14:tracePt t="6908" x="3978275" y="2860675"/>
          <p14:tracePt t="6924" x="3978275" y="2959100"/>
          <p14:tracePt t="6941" x="3984625" y="3043238"/>
          <p14:tracePt t="6958" x="4010025" y="3116263"/>
          <p14:tracePt t="6974" x="4056063" y="3181350"/>
          <p14:tracePt t="6991" x="4127500" y="3259138"/>
          <p14:tracePt t="7008" x="4206875" y="3344863"/>
          <p14:tracePt t="7024" x="4284663" y="3429000"/>
          <p14:tracePt t="7041" x="4362450" y="3527425"/>
          <p14:tracePt t="7057" x="4427538" y="3598863"/>
          <p14:tracePt t="7057" x="4460875" y="3617913"/>
          <p14:tracePt t="7074" x="4473575" y="3676650"/>
          <p14:tracePt t="7091" x="4473575" y="3716338"/>
          <p14:tracePt t="7108" x="4454525" y="3768725"/>
          <p14:tracePt t="7124" x="4414838" y="3821113"/>
          <p14:tracePt t="7141" x="4368800" y="3892550"/>
          <p14:tracePt t="7157" x="4310063" y="3951288"/>
          <p14:tracePt t="7174" x="4278313" y="3978275"/>
          <p14:tracePt t="7191" x="4271963" y="3984625"/>
          <p14:tracePt t="7994" x="4265613" y="3984625"/>
          <p14:tracePt t="8794" x="4265613" y="3990975"/>
          <p14:tracePt t="8842" x="4259263" y="3984625"/>
          <p14:tracePt t="8930" x="4259263" y="3978275"/>
          <p14:tracePt t="8943" x="4259263" y="3963988"/>
          <p14:tracePt t="8946" x="4265613" y="3938588"/>
          <p14:tracePt t="8957" x="4271963" y="3911600"/>
          <p14:tracePt t="8974" x="4271963" y="3873500"/>
          <p14:tracePt t="8990" x="4278313" y="3814763"/>
          <p14:tracePt t="9007" x="4278313" y="3762375"/>
          <p14:tracePt t="9024" x="4278313" y="3709988"/>
          <p14:tracePt t="9040" x="4271963" y="3638550"/>
          <p14:tracePt t="9057" x="4232275" y="3565525"/>
          <p14:tracePt t="9073" x="4179888" y="3506788"/>
          <p14:tracePt t="9073" x="4154488" y="3475038"/>
          <p14:tracePt t="9090" x="4121150" y="3409950"/>
          <p14:tracePt t="9107" x="4056063" y="3344863"/>
          <p14:tracePt t="9124" x="3990975" y="3278188"/>
          <p14:tracePt t="9140" x="3898900" y="3213100"/>
          <p14:tracePt t="9157" x="3794125" y="3141663"/>
          <p14:tracePt t="9173" x="3670300" y="3089275"/>
          <p14:tracePt t="9191" x="3500438" y="3036888"/>
          <p14:tracePt t="9208" x="3330575" y="2984500"/>
          <p14:tracePt t="9224" x="3148013" y="2952750"/>
          <p14:tracePt t="9241" x="3011488" y="2925763"/>
          <p14:tracePt t="9258" x="2879725" y="2919413"/>
          <p14:tracePt t="9274" x="2801938" y="2913063"/>
          <p14:tracePt t="9274" x="2782888" y="2913063"/>
          <p14:tracePt t="9291" x="2768600" y="2913063"/>
          <p14:tracePt t="9451" x="2768600" y="2906713"/>
          <p14:tracePt t="9531" x="2755900" y="2913063"/>
          <p14:tracePt t="9544" x="2749550" y="2913063"/>
          <p14:tracePt t="9547" x="2703513" y="2925763"/>
          <p14:tracePt t="9558" x="2665413" y="2925763"/>
          <p14:tracePt t="9574" x="2625725" y="2925763"/>
          <p14:tracePt t="9591" x="2579688" y="2925763"/>
          <p14:tracePt t="9607" x="2533650" y="2925763"/>
          <p14:tracePt t="9624" x="2489200" y="2925763"/>
          <p14:tracePt t="9641" x="2436813" y="2925763"/>
          <p14:tracePt t="9658" x="2384425" y="2925763"/>
          <p14:tracePt t="9674" x="2325688" y="2919413"/>
          <p14:tracePt t="9674" x="2286000" y="2919413"/>
          <p14:tracePt t="9691" x="2214563" y="2919413"/>
          <p14:tracePt t="9708" x="2162175" y="2919413"/>
          <p14:tracePt t="9724" x="2128838" y="2919413"/>
          <p14:tracePt t="9741" x="2097088" y="2925763"/>
          <p14:tracePt t="9757" x="2051050" y="2959100"/>
          <p14:tracePt t="9774" x="2011363" y="2984500"/>
          <p14:tracePt t="9791" x="1973263" y="3017838"/>
          <p14:tracePt t="9807" x="1939925" y="3043238"/>
          <p14:tracePt t="9824" x="1906588" y="3076575"/>
          <p14:tracePt t="9841" x="1874838" y="3095625"/>
          <p14:tracePt t="9857" x="1854200" y="3116263"/>
          <p14:tracePt t="9874" x="1847850" y="3122613"/>
          <p14:tracePt t="9891" x="1835150" y="3141663"/>
          <p14:tracePt t="9907" x="1828800" y="3148013"/>
          <p14:tracePt t="9924" x="1816100" y="3160713"/>
          <p14:tracePt t="9941" x="1803400" y="3181350"/>
          <p14:tracePt t="9957" x="1795463" y="3213100"/>
          <p14:tracePt t="9974" x="1782763" y="3240088"/>
          <p14:tracePt t="9991" x="1770063" y="3278188"/>
          <p14:tracePt t="10007" x="1751013" y="3317875"/>
          <p14:tracePt t="10024" x="1736725" y="3370263"/>
          <p14:tracePt t="10041" x="1724025" y="3441700"/>
          <p14:tracePt t="10057" x="1711325" y="3513138"/>
          <p14:tracePt t="10074" x="1704975" y="3592513"/>
          <p14:tracePt t="10091" x="1711325" y="3703638"/>
          <p14:tracePt t="10107" x="1744663" y="3749675"/>
          <p14:tracePt t="10124" x="1803400" y="3781425"/>
          <p14:tracePt t="10141" x="1881188" y="3781425"/>
          <p14:tracePt t="10157" x="1973263" y="3781425"/>
          <p14:tracePt t="10174" x="2044700" y="3781425"/>
          <p14:tracePt t="10191" x="2097088" y="3768725"/>
          <p14:tracePt t="10207" x="2155825" y="3722688"/>
          <p14:tracePt t="10224" x="2201863" y="3676650"/>
          <p14:tracePt t="10241" x="2239963" y="3598863"/>
          <p14:tracePt t="10257" x="2252663" y="3521075"/>
          <p14:tracePt t="10274" x="2252663" y="3429000"/>
          <p14:tracePt t="10291" x="2220913" y="3336925"/>
          <p14:tracePt t="10307" x="2181225" y="3278188"/>
          <p14:tracePt t="10324" x="2122488" y="3240088"/>
          <p14:tracePt t="10341" x="2076450" y="3233738"/>
          <p14:tracePt t="10357" x="2032000" y="3233738"/>
          <p14:tracePt t="10374" x="1958975" y="3246438"/>
          <p14:tracePt t="10391" x="1887538" y="3284538"/>
          <p14:tracePt t="10407" x="1809750" y="3363913"/>
          <p14:tracePt t="10424" x="1724025" y="3441700"/>
          <p14:tracePt t="10441" x="1665288" y="3559175"/>
          <p14:tracePt t="10457" x="1652588" y="3670300"/>
          <p14:tracePt t="10474" x="1665288" y="3741738"/>
          <p14:tracePt t="10490" x="1757363" y="3833813"/>
          <p14:tracePt t="10507" x="1847850" y="3879850"/>
          <p14:tracePt t="10524" x="1952625" y="3911600"/>
          <p14:tracePt t="10541" x="2044700" y="3911600"/>
          <p14:tracePt t="10557" x="2135188" y="3892550"/>
          <p14:tracePt t="10574" x="2214563" y="3852863"/>
          <p14:tracePt t="10590" x="2273300" y="3787775"/>
          <p14:tracePt t="10607" x="2305050" y="3729038"/>
          <p14:tracePt t="10624" x="2305050" y="3676650"/>
          <p14:tracePt t="10640" x="2305050" y="3663950"/>
          <p14:tracePt t="10683" x="2298700" y="3663950"/>
          <p14:tracePt t="11171" x="2298700" y="3670300"/>
          <p14:tracePt t="11179" x="2305050" y="3676650"/>
          <p14:tracePt t="11187" x="2370138" y="3722688"/>
          <p14:tracePt t="11196" x="2422525" y="3749675"/>
          <p14:tracePt t="11207" x="2560638" y="3821113"/>
          <p14:tracePt t="11224" x="2724150" y="3898900"/>
          <p14:tracePt t="11240" x="2990850" y="4022725"/>
          <p14:tracePt t="11257" x="3200400" y="4148138"/>
          <p14:tracePt t="11274" x="3429000" y="4297363"/>
          <p14:tracePt t="11290" x="3586163" y="4408488"/>
          <p14:tracePt t="11307" x="3741738" y="4559300"/>
          <p14:tracePt t="11323" x="3787775" y="4643438"/>
          <p14:tracePt t="11340" x="3794125" y="4735513"/>
          <p14:tracePt t="11357" x="3794125" y="4806950"/>
          <p14:tracePt t="11374" x="3794125" y="4865688"/>
          <p14:tracePt t="11390" x="3794125" y="4945063"/>
          <p14:tracePt t="11407" x="3794125" y="5029200"/>
          <p14:tracePt t="11423" x="3794125" y="5140325"/>
          <p14:tracePt t="11440" x="3802063" y="5264150"/>
          <p14:tracePt t="11457" x="3808413" y="5408613"/>
          <p14:tracePt t="11474" x="3833813" y="5557838"/>
          <p14:tracePt t="11490" x="3892550" y="5689600"/>
          <p14:tracePt t="11507" x="3963988" y="5813425"/>
          <p14:tracePt t="11523" x="4022725" y="5845175"/>
          <p14:tracePt t="11540" x="4089400" y="5859463"/>
          <p14:tracePt t="11557" x="4160838" y="5872163"/>
          <p14:tracePt t="11573" x="4225925" y="5884863"/>
          <p14:tracePt t="11590" x="4251325" y="5884863"/>
          <p14:tracePt t="11659" x="4244975" y="5884863"/>
          <p14:tracePt t="11667" x="4238625" y="5884863"/>
          <p14:tracePt t="11675" x="4225925" y="5891213"/>
          <p14:tracePt t="11683" x="4213225" y="5891213"/>
          <p14:tracePt t="11691" x="4173538" y="5918200"/>
          <p14:tracePt t="11707" x="4140200" y="5930900"/>
          <p14:tracePt t="11779" x="4140200" y="5924550"/>
          <p14:tracePt t="11787" x="4148138" y="5910263"/>
          <p14:tracePt t="11791" x="4148138" y="5903913"/>
          <p14:tracePt t="11807" x="4148138" y="5884863"/>
          <p14:tracePt t="11807" x="4148138" y="5851525"/>
          <p14:tracePt t="11823" x="4148138" y="5813425"/>
          <p14:tracePt t="11840" x="4148138" y="5780088"/>
          <p14:tracePt t="11857" x="4154488" y="5767388"/>
          <p14:tracePt t="11873" x="4160838" y="5754688"/>
          <p14:tracePt t="12051" x="4173538" y="5740400"/>
          <p14:tracePt t="12055" x="4186238" y="5721350"/>
          <p14:tracePt t="12073" x="4198938" y="5695950"/>
          <p14:tracePt t="12074" x="4219575" y="5668963"/>
          <p14:tracePt t="12090" x="4232275" y="5668963"/>
          <p14:tracePt t="12651" x="4219575" y="5662613"/>
          <p14:tracePt t="12659" x="4192588" y="5662613"/>
          <p14:tracePt t="12667" x="4160838" y="5643563"/>
          <p14:tracePt t="12675" x="4114800" y="5630863"/>
          <p14:tracePt t="12682" x="4068763" y="5616575"/>
          <p14:tracePt t="12690" x="3919538" y="5564188"/>
          <p14:tracePt t="12706" x="3611563" y="5387975"/>
          <p14:tracePt t="12723" x="3219450" y="5211763"/>
          <p14:tracePt t="12740" x="2820988" y="4983163"/>
          <p14:tracePt t="12756" x="2430463" y="4708525"/>
          <p14:tracePt t="12773" x="2057400" y="4395788"/>
          <p14:tracePt t="12790" x="1789113" y="4081463"/>
          <p14:tracePt t="12806" x="1658938" y="3932238"/>
          <p14:tracePt t="12823" x="1574800" y="3827463"/>
          <p14:tracePt t="12840" x="1508125" y="3735388"/>
          <p14:tracePt t="12856" x="1470025" y="3663950"/>
          <p14:tracePt t="12873" x="1430338" y="3611563"/>
          <p14:tracePt t="12890" x="1411288" y="3573463"/>
          <p14:tracePt t="12906" x="1404938" y="3540125"/>
          <p14:tracePt t="12906" x="1397000" y="3506788"/>
          <p14:tracePt t="12923" x="1390650" y="3422650"/>
          <p14:tracePt t="12940" x="1365250" y="3357563"/>
          <p14:tracePt t="12956" x="1346200" y="3292475"/>
          <p14:tracePt t="12973" x="1325563" y="3233738"/>
          <p14:tracePt t="12990" x="1319213" y="3194050"/>
          <p14:tracePt t="13006" x="1319213" y="3154363"/>
          <p14:tracePt t="13023" x="1319213" y="3135313"/>
          <p14:tracePt t="13039" x="1319213" y="3108325"/>
          <p14:tracePt t="13056" x="1319213" y="3095625"/>
          <p14:tracePt t="13073" x="1319213" y="3089275"/>
          <p14:tracePt t="13475" x="1319213" y="3101975"/>
          <p14:tracePt t="13483" x="1319213" y="3122613"/>
          <p14:tracePt t="13491" x="1319213" y="3148013"/>
          <p14:tracePt t="13499" x="1319213" y="3175000"/>
          <p14:tracePt t="13507" x="1319213" y="3219450"/>
          <p14:tracePt t="13523" x="1312863" y="3292475"/>
          <p14:tracePt t="13539" x="1312863" y="3344863"/>
          <p14:tracePt t="13556" x="1312863" y="3403600"/>
          <p14:tracePt t="13573" x="1312863" y="3435350"/>
          <p14:tracePt t="13589" x="1306513" y="3468688"/>
          <p14:tracePt t="13606" x="1306513" y="3500438"/>
          <p14:tracePt t="13623" x="1306513" y="3533775"/>
          <p14:tracePt t="13639" x="1306513" y="3579813"/>
          <p14:tracePt t="13656" x="1319213" y="3611563"/>
          <p14:tracePt t="13673" x="1346200" y="3644900"/>
          <p14:tracePt t="13689" x="1377950" y="3676650"/>
          <p14:tracePt t="13706" x="1436688" y="3703638"/>
          <p14:tracePt t="13722" x="1522413" y="3716338"/>
          <p14:tracePt t="13739" x="1619250" y="3722688"/>
          <p14:tracePt t="13756" x="1711325" y="3722688"/>
          <p14:tracePt t="13773" x="1809750" y="3722688"/>
          <p14:tracePt t="13789" x="1912938" y="3722688"/>
          <p14:tracePt t="13806" x="2011363" y="3703638"/>
          <p14:tracePt t="13823" x="2090738" y="3683000"/>
          <p14:tracePt t="13839" x="2149475" y="3644900"/>
          <p14:tracePt t="13856" x="2181225" y="3617913"/>
          <p14:tracePt t="13873" x="2193925" y="3579813"/>
          <p14:tracePt t="13889" x="2193925" y="3546475"/>
          <p14:tracePt t="13906" x="2193925" y="3481388"/>
          <p14:tracePt t="13922" x="2149475" y="3389313"/>
          <p14:tracePt t="13939" x="2135188" y="3351213"/>
          <p14:tracePt t="13956" x="2116138" y="3330575"/>
          <p14:tracePt t="13973" x="2090738" y="3330575"/>
          <p14:tracePt t="13989" x="2076450" y="3330575"/>
          <p14:tracePt t="14006" x="2038350" y="3330575"/>
          <p14:tracePt t="14022" x="1992313" y="3330575"/>
          <p14:tracePt t="14039" x="1927225" y="3336925"/>
          <p14:tracePt t="14056" x="1881188" y="3351213"/>
          <p14:tracePt t="14072" x="1828800" y="3363913"/>
          <p14:tracePt t="14089" x="1809750" y="3363913"/>
          <p14:tracePt t="14106" x="1782763" y="3370263"/>
          <p14:tracePt t="14122" x="1751013" y="3403600"/>
          <p14:tracePt t="14139" x="1724025" y="3435350"/>
          <p14:tracePt t="14156" x="1692275" y="3494088"/>
          <p14:tracePt t="14172" x="1665288" y="3540125"/>
          <p14:tracePt t="14189" x="1646238" y="3598863"/>
          <p14:tracePt t="14206" x="1633538" y="3651250"/>
          <p14:tracePt t="14222" x="1625600" y="3697288"/>
          <p14:tracePt t="14239" x="1625600" y="3741738"/>
          <p14:tracePt t="14256" x="1625600" y="3762375"/>
          <p14:tracePt t="14273" x="1639888" y="3781425"/>
          <p14:tracePt t="14289" x="1658938" y="3802063"/>
          <p14:tracePt t="14306" x="1692275" y="3814763"/>
          <p14:tracePt t="14322" x="1757363" y="3821113"/>
          <p14:tracePt t="14339" x="1822450" y="3827463"/>
          <p14:tracePt t="14356" x="1893888" y="3827463"/>
          <p14:tracePt t="14372" x="1985963" y="3827463"/>
          <p14:tracePt t="14389" x="2057400" y="3827463"/>
          <p14:tracePt t="14406" x="2122488" y="3814763"/>
          <p14:tracePt t="14422" x="2162175" y="3808413"/>
          <p14:tracePt t="14439" x="2193925" y="3781425"/>
          <p14:tracePt t="14456" x="2233613" y="3749675"/>
          <p14:tracePt t="14472" x="2266950" y="3709988"/>
          <p14:tracePt t="14489" x="2279650" y="3670300"/>
          <p14:tracePt t="14506" x="2279650" y="3632200"/>
          <p14:tracePt t="14522" x="2279650" y="3579813"/>
          <p14:tracePt t="14539" x="2279650" y="3533775"/>
          <p14:tracePt t="14555" x="2266950" y="3494088"/>
          <p14:tracePt t="14572" x="2246313" y="3448050"/>
          <p14:tracePt t="14589" x="2220913" y="3416300"/>
          <p14:tracePt t="14606" x="2201863" y="3382963"/>
          <p14:tracePt t="14622" x="2181225" y="3357563"/>
          <p14:tracePt t="14639" x="2162175" y="3344863"/>
          <p14:tracePt t="14655" x="2155825" y="3344863"/>
          <p14:tracePt t="14672" x="2149475" y="3336925"/>
          <p14:tracePt t="14689" x="2128838" y="3324225"/>
          <p14:tracePt t="14706" x="2109788" y="3317875"/>
          <p14:tracePt t="14722" x="2076450" y="3292475"/>
          <p14:tracePt t="14739" x="2024063" y="3271838"/>
          <p14:tracePt t="14755" x="1992313" y="3252788"/>
          <p14:tracePt t="14772" x="1958975" y="3240088"/>
          <p14:tracePt t="14789" x="1920875" y="3233738"/>
          <p14:tracePt t="14805" x="1881188" y="3233738"/>
          <p14:tracePt t="14822" x="1847850" y="3233738"/>
          <p14:tracePt t="14839" x="1822450" y="3233738"/>
          <p14:tracePt t="14855" x="1789113" y="3233738"/>
          <p14:tracePt t="14872" x="1757363" y="3240088"/>
          <p14:tracePt t="14889" x="1730375" y="3246438"/>
          <p14:tracePt t="14905" x="1704975" y="3265488"/>
          <p14:tracePt t="14922" x="1692275" y="3271838"/>
          <p14:tracePt t="14922" x="1677988" y="3278188"/>
          <p14:tracePt t="14939" x="1658938" y="3298825"/>
          <p14:tracePt t="14955" x="1646238" y="3311525"/>
          <p14:tracePt t="14972" x="1625600" y="3330575"/>
          <p14:tracePt t="14989" x="1606550" y="3344863"/>
          <p14:tracePt t="15005" x="1593850" y="3363913"/>
          <p14:tracePt t="15022" x="1581150" y="3389313"/>
          <p14:tracePt t="15039" x="1566863" y="3422650"/>
          <p14:tracePt t="15055" x="1554163" y="3448050"/>
          <p14:tracePt t="15072" x="1554163" y="3475038"/>
          <p14:tracePt t="15089" x="1554163" y="3506788"/>
          <p14:tracePt t="15106" x="1554163" y="3521075"/>
          <p14:tracePt t="15122" x="1554163" y="3552825"/>
          <p14:tracePt t="15139" x="1554163" y="3579813"/>
          <p14:tracePt t="15155" x="1566863" y="3598863"/>
          <p14:tracePt t="15172" x="1581150" y="3617913"/>
          <p14:tracePt t="15189" x="1593850" y="3632200"/>
          <p14:tracePt t="15205" x="1612900" y="3651250"/>
          <p14:tracePt t="15222" x="1633538" y="3676650"/>
          <p14:tracePt t="15239" x="1658938" y="3697288"/>
          <p14:tracePt t="15255" x="1704975" y="3729038"/>
          <p14:tracePt t="15272" x="1744663" y="3735388"/>
          <p14:tracePt t="15289" x="1789113" y="3749675"/>
          <p14:tracePt t="15305" x="1822450" y="3749675"/>
          <p14:tracePt t="15322" x="1847850" y="3749675"/>
          <p14:tracePt t="15339" x="1881188" y="3749675"/>
          <p14:tracePt t="15355" x="1887538" y="3749675"/>
          <p14:tracePt t="17083" x="1893888" y="3749675"/>
          <p14:tracePt t="17091" x="1900238" y="3749675"/>
          <p14:tracePt t="17105" x="1906588" y="3756025"/>
          <p14:tracePt t="17105" x="1939925" y="3768725"/>
          <p14:tracePt t="17121" x="1973263" y="3775075"/>
          <p14:tracePt t="17138" x="2024063" y="3787775"/>
          <p14:tracePt t="17155" x="2057400" y="3794125"/>
          <p14:tracePt t="17171" x="2082800" y="3808413"/>
          <p14:tracePt t="17188" x="2103438" y="3808413"/>
          <p14:tracePt t="17205" x="2109788" y="3808413"/>
          <p14:tracePt t="17221" x="2116138" y="3808413"/>
          <p14:tracePt t="17238" x="2116138" y="3814763"/>
          <p14:tracePt t="17254" x="2128838" y="3814763"/>
          <p14:tracePt t="17271" x="2135188" y="3827463"/>
          <p14:tracePt t="17288" x="2141538" y="3833813"/>
          <p14:tracePt t="17305" x="2149475" y="3840163"/>
          <p14:tracePt t="17321" x="2149475" y="3846513"/>
          <p14:tracePt t="18051" x="2155825" y="3846513"/>
          <p14:tracePt t="18059" x="2168525" y="3846513"/>
          <p14:tracePt t="18061" x="2181225" y="3852863"/>
          <p14:tracePt t="18071" x="2227263" y="3879850"/>
          <p14:tracePt t="18088" x="2279650" y="3898900"/>
          <p14:tracePt t="18104" x="2332038" y="3919538"/>
          <p14:tracePt t="18121" x="2409825" y="3925888"/>
          <p14:tracePt t="18137" x="2508250" y="3938588"/>
          <p14:tracePt t="18154" x="2690813" y="3957638"/>
          <p14:tracePt t="18171" x="2801938" y="3978275"/>
          <p14:tracePt t="18187" x="2867025" y="3997325"/>
          <p14:tracePt t="18204" x="2906713" y="4003675"/>
          <p14:tracePt t="18221" x="2913063" y="4003675"/>
          <p14:tracePt t="18237" x="2913063" y="4010025"/>
          <p14:tracePt t="18254" x="2913063" y="4016375"/>
          <p14:tracePt t="18271" x="2913063" y="4043363"/>
          <p14:tracePt t="18287" x="2906713" y="4068763"/>
          <p14:tracePt t="18304" x="2906713" y="4108450"/>
          <p14:tracePt t="18321" x="2900363" y="4127500"/>
          <p14:tracePt t="18338" x="2894013" y="4133850"/>
          <p14:tracePt t="18354" x="2894013" y="4148138"/>
          <p14:tracePt t="18371" x="2900363" y="4154488"/>
          <p14:tracePt t="18387" x="2906713" y="4154488"/>
          <p14:tracePt t="18404" x="2913063" y="4154488"/>
          <p14:tracePt t="18421" x="2919413" y="4160838"/>
          <p14:tracePt t="18437" x="2925763" y="4160838"/>
          <p14:tracePt t="18475" x="2932113" y="4160838"/>
          <p14:tracePt t="18547" x="2932113" y="4167188"/>
          <p14:tracePt t="18555" x="2932113" y="4186238"/>
          <p14:tracePt t="18556" x="2946400" y="4219575"/>
          <p14:tracePt t="18571" x="2965450" y="4244975"/>
          <p14:tracePt t="18587" x="2978150" y="4259263"/>
          <p14:tracePt t="18604" x="2990850" y="4271963"/>
          <p14:tracePt t="18621" x="2997200" y="4271963"/>
          <p14:tracePt t="18763" x="3005138" y="4271963"/>
          <p14:tracePt t="18771" x="3011488" y="4278313"/>
          <p14:tracePt t="18779" x="3030538" y="4284663"/>
          <p14:tracePt t="18787" x="3055938" y="4297363"/>
          <p14:tracePt t="18804" x="3089275" y="4303713"/>
          <p14:tracePt t="18821" x="3128963" y="4318000"/>
          <p14:tracePt t="18838" x="3154363" y="4318000"/>
          <p14:tracePt t="18854" x="3175000" y="4324350"/>
          <p14:tracePt t="18871" x="3181350" y="4330700"/>
          <p14:tracePt t="18887" x="3194050" y="4330700"/>
          <p14:tracePt t="18904" x="3206750" y="4349750"/>
          <p14:tracePt t="18920" x="3219450" y="4376738"/>
          <p14:tracePt t="18937" x="3252788" y="4421188"/>
          <p14:tracePt t="18954" x="3336925" y="4513263"/>
          <p14:tracePt t="18971" x="3435350" y="4611688"/>
          <p14:tracePt t="18987" x="3611563" y="4767263"/>
          <p14:tracePt t="19004" x="3879850" y="4970463"/>
          <p14:tracePt t="19021" x="4219575" y="5186363"/>
          <p14:tracePt t="19037" x="4649788" y="5408613"/>
          <p14:tracePt t="19054" x="5010150" y="5616575"/>
          <p14:tracePt t="19070" x="5375275" y="5826125"/>
          <p14:tracePt t="19087" x="5637213" y="5976938"/>
          <p14:tracePt t="19104" x="5838825" y="6094413"/>
          <p14:tracePt t="19120" x="5969000" y="6172200"/>
          <p14:tracePt t="19137" x="6008688" y="6197600"/>
          <p14:tracePt t="19154" x="6015038" y="6197600"/>
          <p14:tracePt t="19170" x="6002338" y="6197600"/>
          <p14:tracePt t="19451" x="6015038" y="6197600"/>
          <p14:tracePt t="19459" x="6027738" y="6197600"/>
          <p14:tracePt t="19467" x="6061075" y="6197600"/>
          <p14:tracePt t="19475" x="6088063" y="6184900"/>
          <p14:tracePt t="19487" x="6126163" y="6153150"/>
          <p14:tracePt t="19504" x="6211888" y="6126163"/>
          <p14:tracePt t="19520" x="6270625" y="6100763"/>
          <p14:tracePt t="19537" x="6323013" y="6042025"/>
          <p14:tracePt t="19554" x="6394450" y="5976938"/>
          <p14:tracePt t="19570" x="6499225" y="5878513"/>
          <p14:tracePt t="19587" x="6564313" y="5807075"/>
          <p14:tracePt t="19604" x="6616700" y="5773738"/>
          <p14:tracePt t="19620" x="6681788" y="5727700"/>
          <p14:tracePt t="19637" x="6740525" y="5695950"/>
          <p14:tracePt t="19654" x="6786563" y="5662613"/>
          <p14:tracePt t="19670" x="6832600" y="5637213"/>
          <p14:tracePt t="19687" x="6858000" y="5610225"/>
          <p14:tracePt t="19703" x="6858000" y="5603875"/>
          <p14:tracePt t="19720" x="6864350" y="5603875"/>
          <p14:tracePt t="19763" x="6870700" y="5603875"/>
          <p14:tracePt t="19773" x="6870700" y="5597525"/>
          <p14:tracePt t="19777" x="6883400" y="5591175"/>
          <p14:tracePt t="19787" x="6891338" y="5591175"/>
          <p14:tracePt t="19803" x="6897688" y="5584825"/>
          <p14:tracePt t="19820" x="6904038" y="5584825"/>
          <p14:tracePt t="19923" x="6910388" y="5584825"/>
          <p14:tracePt t="19938" x="6916738" y="5584825"/>
          <p14:tracePt t="19979" x="6923088" y="5591175"/>
          <p14:tracePt t="20003" x="6923088" y="5597525"/>
          <p14:tracePt t="20011" x="6923088" y="5603875"/>
          <p14:tracePt t="20018" x="6923088" y="5610225"/>
          <p14:tracePt t="20027" x="6916738" y="5630863"/>
          <p14:tracePt t="20037" x="6916738" y="5649913"/>
          <p14:tracePt t="20054" x="6916738" y="5668963"/>
          <p14:tracePt t="20071" x="6916738" y="5681663"/>
          <p14:tracePt t="20087" x="6916738" y="5695950"/>
          <p14:tracePt t="20103" x="6910388" y="5702300"/>
          <p14:tracePt t="20626" x="6916738" y="5702300"/>
          <p14:tracePt t="20643" x="6923088" y="5702300"/>
          <p14:tracePt t="20650" x="6942138" y="5702300"/>
          <p14:tracePt t="20666" x="6950075" y="5702300"/>
          <p14:tracePt t="20674" x="6975475" y="5702300"/>
          <p14:tracePt t="20687" x="6988175" y="5702300"/>
          <p14:tracePt t="20703" x="7015163" y="5695950"/>
          <p14:tracePt t="20720" x="7027863" y="5695950"/>
          <p14:tracePt t="20736" x="7034213" y="5695950"/>
          <p14:tracePt t="21754" x="7027863" y="5695950"/>
          <p14:tracePt t="21762" x="7021513" y="5695950"/>
          <p14:tracePt t="21786" x="7015163" y="5695950"/>
          <p14:tracePt t="22122" x="7021513" y="5689600"/>
          <p14:tracePt t="22130" x="7027863" y="5689600"/>
          <p14:tracePt t="22138" x="7040563" y="5675313"/>
          <p14:tracePt t="22146" x="7061200" y="5662613"/>
          <p14:tracePt t="22153" x="7086600" y="5643563"/>
          <p14:tracePt t="22169" x="7138988" y="5591175"/>
          <p14:tracePt t="22186" x="7231063" y="5511800"/>
          <p14:tracePt t="22203" x="7296150" y="5440363"/>
          <p14:tracePt t="22219" x="7348538" y="5368925"/>
          <p14:tracePt t="22236" x="7392988" y="5291138"/>
          <p14:tracePt t="22253" x="7445375" y="5205413"/>
          <p14:tracePt t="22269" x="7451725" y="5106988"/>
          <p14:tracePt t="22286" x="7466013" y="4983163"/>
          <p14:tracePt t="22303" x="7466013" y="4840288"/>
          <p14:tracePt t="22320" x="7466013" y="4649788"/>
          <p14:tracePt t="22336" x="7439025" y="4500563"/>
          <p14:tracePt t="22353" x="7413625" y="4349750"/>
          <p14:tracePt t="22369" x="7348538" y="4219575"/>
          <p14:tracePt t="22386" x="7243763" y="4049713"/>
          <p14:tracePt t="22403" x="7164388" y="3963988"/>
          <p14:tracePt t="22419" x="7092950" y="3873500"/>
          <p14:tracePt t="22436" x="7015163" y="3802063"/>
          <p14:tracePt t="22452" x="6923088" y="3735388"/>
          <p14:tracePt t="22469" x="6845300" y="3657600"/>
          <p14:tracePt t="22486" x="6759575" y="3586163"/>
          <p14:tracePt t="22502" x="6681788" y="3521075"/>
          <p14:tracePt t="22519" x="6596063" y="3454400"/>
          <p14:tracePt t="22536" x="6499225" y="3395663"/>
          <p14:tracePt t="22552" x="6348413" y="3317875"/>
          <p14:tracePt t="22569" x="6205538" y="3259138"/>
          <p14:tracePt t="22586" x="6002338" y="3181350"/>
          <p14:tracePt t="22602" x="5872163" y="3167063"/>
          <p14:tracePt t="22619" x="5780088" y="3148013"/>
          <p14:tracePt t="22636" x="5695950" y="3128963"/>
          <p14:tracePt t="22652" x="5616575" y="3122613"/>
          <p14:tracePt t="22669" x="5538788" y="3116263"/>
          <p14:tracePt t="22686" x="5467350" y="3116263"/>
          <p14:tracePt t="22702" x="5394325" y="3116263"/>
          <p14:tracePt t="22719" x="5316538" y="3108325"/>
          <p14:tracePt t="22736" x="5238750" y="3108325"/>
          <p14:tracePt t="22752" x="5146675" y="3108325"/>
          <p14:tracePt t="22769" x="5054600" y="3101975"/>
          <p14:tracePt t="22786" x="4945063" y="3101975"/>
          <p14:tracePt t="22802" x="4872038" y="3101975"/>
          <p14:tracePt t="22819" x="4806950" y="3101975"/>
          <p14:tracePt t="22836" x="4748213" y="3095625"/>
          <p14:tracePt t="22853" x="4708525" y="3095625"/>
          <p14:tracePt t="22869" x="4670425" y="3095625"/>
          <p14:tracePt t="22886" x="4630738" y="3095625"/>
          <p14:tracePt t="22902" x="4597400" y="3095625"/>
          <p14:tracePt t="22919" x="4559300" y="3095625"/>
          <p14:tracePt t="22936" x="4506913" y="3089275"/>
          <p14:tracePt t="22952" x="4441825" y="3082925"/>
          <p14:tracePt t="22969" x="4383088" y="3076575"/>
          <p14:tracePt t="22986" x="4330700" y="3070225"/>
          <p14:tracePt t="23002" x="4244975" y="3063875"/>
          <p14:tracePt t="23019" x="4192588" y="3055938"/>
          <p14:tracePt t="23036" x="4154488" y="3043238"/>
          <p14:tracePt t="23052" x="4114800" y="3043238"/>
          <p14:tracePt t="23069" x="4089400" y="3036888"/>
          <p14:tracePt t="23086" x="4075113" y="3030538"/>
          <p14:tracePt t="23102" x="4062413" y="3030538"/>
          <p14:tracePt t="23119" x="4049713" y="3024188"/>
          <p14:tracePt t="23154" x="4043363" y="3024188"/>
          <p14:tracePt t="23162" x="4030663" y="3024188"/>
          <p14:tracePt t="23170" x="4016375" y="3017838"/>
          <p14:tracePt t="23186" x="4003675" y="3005138"/>
          <p14:tracePt t="23202" x="3970338" y="2978150"/>
          <p14:tracePt t="23219" x="3963988" y="2971800"/>
          <p14:tracePt t="23235" x="3944938" y="2959100"/>
          <p14:tracePt t="23252" x="3932238" y="2946400"/>
          <p14:tracePt t="23269" x="3932238" y="2938463"/>
          <p14:tracePt t="23306" x="3932238" y="2932113"/>
          <p14:tracePt t="24570" x="3925888" y="2932113"/>
          <p14:tracePt t="24786" x="3919538" y="2932113"/>
          <p14:tracePt t="24802" x="3911600" y="2938463"/>
          <p14:tracePt t="24834" x="3905250" y="2938463"/>
          <p14:tracePt t="24850" x="3905250" y="2946400"/>
          <p14:tracePt t="24866" x="3892550" y="2952750"/>
          <p14:tracePt t="24882" x="3892550" y="2959100"/>
          <p14:tracePt t="24890" x="3886200" y="2959100"/>
          <p14:tracePt t="24895" x="3879850" y="2965450"/>
          <p14:tracePt t="24901" x="3852863" y="2984500"/>
          <p14:tracePt t="24918" x="3814763" y="2997200"/>
          <p14:tracePt t="24935" x="3768725" y="3024188"/>
          <p14:tracePt t="24951" x="3716338" y="3036888"/>
          <p14:tracePt t="24969" x="3663950" y="3043238"/>
          <p14:tracePt t="24985" x="3617913" y="3043238"/>
          <p14:tracePt t="25002" x="3546475" y="3049588"/>
          <p14:tracePt t="25018" x="3481388" y="3049588"/>
          <p14:tracePt t="25035" x="3403600" y="3049588"/>
          <p14:tracePt t="25051" x="3324225" y="3049588"/>
          <p14:tracePt t="25068" x="3225800" y="3049588"/>
          <p14:tracePt t="25085" x="3160713" y="3049588"/>
          <p14:tracePt t="25101" x="3076575" y="3049588"/>
          <p14:tracePt t="25118" x="3011488" y="3049588"/>
          <p14:tracePt t="25135" x="2938463" y="3043238"/>
          <p14:tracePt t="25152" x="2867025" y="3043238"/>
          <p14:tracePt t="25168" x="2801938" y="3036888"/>
          <p14:tracePt t="25185" x="2749550" y="3036888"/>
          <p14:tracePt t="25202" x="2678113" y="3036888"/>
          <p14:tracePt t="25218" x="2632075" y="3036888"/>
          <p14:tracePt t="25235" x="2592388" y="3036888"/>
          <p14:tracePt t="25252" x="2554288" y="3036888"/>
          <p14:tracePt t="25268" x="2520950" y="3036888"/>
          <p14:tracePt t="25285" x="2489200" y="3036888"/>
          <p14:tracePt t="25301" x="2468563" y="3036888"/>
          <p14:tracePt t="25318" x="2443163" y="3036888"/>
          <p14:tracePt t="25335" x="2422525" y="3036888"/>
          <p14:tracePt t="25351" x="2397125" y="3030538"/>
          <p14:tracePt t="25368" x="2378075" y="3030538"/>
          <p14:tracePt t="25385" x="2370138" y="3030538"/>
          <p14:tracePt t="25426" x="2363788" y="3030538"/>
          <p14:tracePt t="25546" x="2363788" y="3024188"/>
          <p14:tracePt t="25562" x="2363788" y="3017838"/>
          <p14:tracePt t="25570" x="2363788" y="3005138"/>
          <p14:tracePt t="25578" x="2363788" y="2997200"/>
          <p14:tracePt t="25585" x="2363788" y="2984500"/>
          <p14:tracePt t="26138" x="2370138" y="2984500"/>
          <p14:tracePt t="26178" x="2378075" y="2984500"/>
          <p14:tracePt t="26226" x="2384425" y="2984500"/>
          <p14:tracePt t="26234" x="2390775" y="2984500"/>
          <p14:tracePt t="26242" x="2403475" y="2990850"/>
          <p14:tracePt t="26251" x="2422525" y="2990850"/>
          <p14:tracePt t="26268" x="2449513" y="2990850"/>
          <p14:tracePt t="26285" x="2474913" y="2990850"/>
          <p14:tracePt t="26301" x="2514600" y="2990850"/>
          <p14:tracePt t="26318" x="2554288" y="2990850"/>
          <p14:tracePt t="26335" x="2579688" y="2990850"/>
          <p14:tracePt t="26351" x="2606675" y="2990850"/>
          <p14:tracePt t="26368" x="2619375" y="2990850"/>
          <p14:tracePt t="26385" x="2638425" y="2990850"/>
          <p14:tracePt t="26401" x="2651125" y="2990850"/>
          <p14:tracePt t="26418" x="2665413" y="2990850"/>
          <p14:tracePt t="26435" x="2678113" y="2990850"/>
          <p14:tracePt t="26451" x="2684463" y="2990850"/>
          <p14:tracePt t="26468" x="2690813" y="2990850"/>
          <p14:tracePt t="26586" x="2684463" y="2990850"/>
          <p14:tracePt t="26626" x="2678113" y="2990850"/>
          <p14:tracePt t="26699" x="2671763" y="2990850"/>
          <p14:tracePt t="27003" x="2665413" y="2990850"/>
          <p14:tracePt t="27019" x="2659063" y="2990850"/>
          <p14:tracePt t="27795" x="2651125" y="2990850"/>
          <p14:tracePt t="28339" x="2651125" y="2997200"/>
          <p14:tracePt t="28523" x="2638425" y="2997200"/>
          <p14:tracePt t="28531" x="2625725" y="2997200"/>
          <p14:tracePt t="28539" x="2619375" y="2997200"/>
          <p14:tracePt t="28547" x="2606675" y="2997200"/>
          <p14:tracePt t="28555" x="2573338" y="2997200"/>
          <p14:tracePt t="28568" x="2533650" y="2997200"/>
          <p14:tracePt t="28584" x="2474913" y="2990850"/>
          <p14:tracePt t="28601" x="2436813" y="2990850"/>
          <p14:tracePt t="28618" x="2378075" y="2984500"/>
          <p14:tracePt t="28634" x="2325688" y="2978150"/>
          <p14:tracePt t="28634" x="2279650" y="2978150"/>
          <p14:tracePt t="28651" x="2187575" y="2971800"/>
          <p14:tracePt t="28668" x="2103438" y="2971800"/>
          <p14:tracePt t="28684" x="2005013" y="2971800"/>
          <p14:tracePt t="28701" x="1906588" y="2971800"/>
          <p14:tracePt t="28718" x="1816100" y="2971800"/>
          <p14:tracePt t="28734" x="1717675" y="2971800"/>
          <p14:tracePt t="28751" x="1619250" y="2978150"/>
          <p14:tracePt t="28768" x="1528763" y="2984500"/>
          <p14:tracePt t="28784" x="1470025" y="2997200"/>
          <p14:tracePt t="28801" x="1404938" y="3036888"/>
          <p14:tracePt t="28818" x="1338263" y="3089275"/>
          <p14:tracePt t="28834" x="1273175" y="3154363"/>
          <p14:tracePt t="28851" x="1162050" y="3265488"/>
          <p14:tracePt t="28868" x="1109663" y="3351213"/>
          <p14:tracePt t="28884" x="1071563" y="3409950"/>
          <p14:tracePt t="28901" x="1038225" y="3475038"/>
          <p14:tracePt t="28917" x="1006475" y="3546475"/>
          <p14:tracePt t="28934" x="979488" y="3624263"/>
          <p14:tracePt t="28951" x="979488" y="3697288"/>
          <p14:tracePt t="28968" x="973138" y="3794125"/>
          <p14:tracePt t="28984" x="966788" y="3886200"/>
          <p14:tracePt t="29001" x="966788" y="3970338"/>
          <p14:tracePt t="29017" x="966788" y="4049713"/>
          <p14:tracePt t="29034" x="954088" y="4114800"/>
          <p14:tracePt t="29051" x="954088" y="4179888"/>
          <p14:tracePt t="29067" x="954088" y="4206875"/>
          <p14:tracePt t="29084" x="954088" y="4238625"/>
          <p14:tracePt t="29101" x="954088" y="4271963"/>
          <p14:tracePt t="29118" x="954088" y="4297363"/>
          <p14:tracePt t="29134" x="947738" y="4337050"/>
          <p14:tracePt t="29151" x="947738" y="4362450"/>
          <p14:tracePt t="29167" x="947738" y="4395788"/>
          <p14:tracePt t="29184" x="954088" y="4408488"/>
          <p14:tracePt t="29201" x="960438" y="4421188"/>
          <p14:tracePt t="29218" x="960438" y="4441825"/>
          <p14:tracePt t="29234" x="966788" y="4448175"/>
          <p14:tracePt t="29251" x="966788" y="4454525"/>
          <p14:tracePt t="29819" x="979488" y="4460875"/>
          <p14:tracePt t="29827" x="1019175" y="4460875"/>
          <p14:tracePt t="29835" x="1050925" y="4460875"/>
          <p14:tracePt t="29851" x="1176338" y="4460875"/>
          <p14:tracePt t="29867" x="1293813" y="4460875"/>
          <p14:tracePt t="29884" x="1404938" y="4460875"/>
          <p14:tracePt t="29901" x="1508125" y="4460875"/>
          <p14:tracePt t="29917" x="1612900" y="4460875"/>
          <p14:tracePt t="29934" x="1736725" y="4460875"/>
          <p14:tracePt t="29951" x="1847850" y="4448175"/>
          <p14:tracePt t="29967" x="1973263" y="4448175"/>
          <p14:tracePt t="29984" x="2090738" y="4448175"/>
          <p14:tracePt t="30000" x="2233613" y="4448175"/>
          <p14:tracePt t="30017" x="2370138" y="4448175"/>
          <p14:tracePt t="30034" x="2527300" y="4448175"/>
          <p14:tracePt t="30050" x="2795588" y="4448175"/>
          <p14:tracePt t="30067" x="2925763" y="4448175"/>
          <p14:tracePt t="30084" x="3030538" y="4448175"/>
          <p14:tracePt t="30100" x="3101975" y="4448175"/>
          <p14:tracePt t="30117" x="3135313" y="4448175"/>
          <p14:tracePt t="30134" x="3141663" y="4448175"/>
          <p14:tracePt t="30651" x="3154363" y="4448175"/>
          <p14:tracePt t="30659" x="3167063" y="4454525"/>
          <p14:tracePt t="30667" x="3200400" y="4460875"/>
          <p14:tracePt t="30669" x="3284538" y="4467225"/>
          <p14:tracePt t="30683" x="3363913" y="4467225"/>
          <p14:tracePt t="30700" x="3441700" y="4467225"/>
          <p14:tracePt t="30717" x="3506788" y="4473575"/>
          <p14:tracePt t="30733" x="3540125" y="4473575"/>
          <p14:tracePt t="30750" x="3552825" y="4473575"/>
          <p14:tracePt t="30867" x="3565525" y="4473575"/>
          <p14:tracePt t="30886" x="3573463" y="4467225"/>
          <p14:tracePt t="30888" x="3579813" y="4460875"/>
          <p14:tracePt t="31027" x="3592513" y="4460875"/>
          <p14:tracePt t="31036" x="3605213" y="4460875"/>
          <p14:tracePt t="31036" x="3617913" y="4460875"/>
          <p14:tracePt t="31050" x="3651250" y="4460875"/>
          <p14:tracePt t="31067" x="3716338" y="4460875"/>
          <p14:tracePt t="31083" x="3756025" y="4460875"/>
          <p14:tracePt t="31100" x="3787775" y="4454525"/>
          <p14:tracePt t="31117" x="3814763" y="4435475"/>
          <p14:tracePt t="31133" x="3827463" y="4414838"/>
          <p14:tracePt t="31150" x="3833813" y="4395788"/>
          <p14:tracePt t="31167" x="3833813" y="4362450"/>
          <p14:tracePt t="31183" x="3833813" y="4337050"/>
          <p14:tracePt t="31200" x="3827463" y="4324350"/>
          <p14:tracePt t="31217" x="3814763" y="4310063"/>
          <p14:tracePt t="31233" x="3802063" y="4291013"/>
          <p14:tracePt t="31250" x="3768725" y="4284663"/>
          <p14:tracePt t="31267" x="3735388" y="4271963"/>
          <p14:tracePt t="31283" x="3716338" y="4271963"/>
          <p14:tracePt t="31300" x="3683000" y="4265613"/>
          <p14:tracePt t="31317" x="3638550" y="4265613"/>
          <p14:tracePt t="31333" x="3592513" y="4265613"/>
          <p14:tracePt t="31350" x="3540125" y="4265613"/>
          <p14:tracePt t="31367" x="3475038" y="4271963"/>
          <p14:tracePt t="31383" x="3422650" y="4297363"/>
          <p14:tracePt t="31400" x="3370263" y="4324350"/>
          <p14:tracePt t="31417" x="3311525" y="4376738"/>
          <p14:tracePt t="31433" x="3271838" y="4414838"/>
          <p14:tracePt t="31450" x="3265488" y="4427538"/>
          <p14:tracePt t="31467" x="3265488" y="4448175"/>
          <p14:tracePt t="31483" x="3271838" y="4448175"/>
          <p14:tracePt t="31500" x="3278188" y="4467225"/>
          <p14:tracePt t="31517" x="3305175" y="4479925"/>
          <p14:tracePt t="31533" x="3351213" y="4479925"/>
          <p14:tracePt t="31550" x="3416300" y="4494213"/>
          <p14:tracePt t="31567" x="3454400" y="4500563"/>
          <p14:tracePt t="31583" x="3487738" y="4500563"/>
          <p14:tracePt t="31600" x="3506788" y="4500563"/>
          <p14:tracePt t="31617" x="3513138" y="4500563"/>
          <p14:tracePt t="31899" x="3521075" y="4500563"/>
          <p14:tracePt t="31907" x="3546475" y="4500563"/>
          <p14:tracePt t="31915" x="3592513" y="4500563"/>
          <p14:tracePt t="31922" x="3690938" y="4500563"/>
          <p14:tracePt t="31934" x="3808413" y="4500563"/>
          <p14:tracePt t="31950" x="4010025" y="4500563"/>
          <p14:tracePt t="31967" x="4291013" y="4487863"/>
          <p14:tracePt t="31984" x="4618038" y="4479925"/>
          <p14:tracePt t="32000" x="4945063" y="4460875"/>
          <p14:tracePt t="32017" x="5335588" y="4467225"/>
          <p14:tracePt t="32034" x="5715000" y="4467225"/>
          <p14:tracePt t="32050" x="6035675" y="4479925"/>
          <p14:tracePt t="32067" x="6459538" y="4494213"/>
          <p14:tracePt t="32083" x="6740525" y="4494213"/>
          <p14:tracePt t="32100" x="7008813" y="4494213"/>
          <p14:tracePt t="32116" x="7191375" y="4494213"/>
          <p14:tracePt t="32133" x="7373938" y="4494213"/>
          <p14:tracePt t="32150" x="7537450" y="4494213"/>
          <p14:tracePt t="32167" x="7648575" y="4494213"/>
          <p14:tracePt t="32183" x="7747000" y="4494213"/>
          <p14:tracePt t="32200" x="7824788" y="4494213"/>
          <p14:tracePt t="32216" x="7896225" y="4494213"/>
          <p14:tracePt t="32233" x="7975600" y="4494213"/>
          <p14:tracePt t="32250" x="8053388" y="4494213"/>
          <p14:tracePt t="32266" x="8124825" y="4487863"/>
          <p14:tracePt t="32283" x="8131175" y="4487863"/>
          <p14:tracePt t="32579" x="8137525" y="4487863"/>
          <p14:tracePt t="32588" x="8145463" y="4487863"/>
          <p14:tracePt t="32588" x="8151813" y="4487863"/>
          <p14:tracePt t="32600" x="8164513" y="4479925"/>
          <p14:tracePt t="32616" x="8177213" y="4460875"/>
          <p14:tracePt t="32633" x="8183563" y="4435475"/>
          <p14:tracePt t="32649" x="8183563" y="4414838"/>
          <p14:tracePt t="32666" x="8158163" y="4330700"/>
          <p14:tracePt t="32683" x="8093075" y="4259263"/>
          <p14:tracePt t="32699" x="8007350" y="4186238"/>
          <p14:tracePt t="32716" x="7923213" y="4140200"/>
          <p14:tracePt t="32733" x="7812088" y="4121150"/>
          <p14:tracePt t="32749" x="7700963" y="4108450"/>
          <p14:tracePt t="32766" x="7615238" y="4108450"/>
          <p14:tracePt t="32783" x="7543800" y="4108450"/>
          <p14:tracePt t="32799" x="7485063" y="4127500"/>
          <p14:tracePt t="32816" x="7407275" y="4192588"/>
          <p14:tracePt t="32833" x="7327900" y="4271963"/>
          <p14:tracePt t="32849" x="7250113" y="4356100"/>
          <p14:tracePt t="32866" x="7204075" y="4441825"/>
          <p14:tracePt t="32883" x="7164388" y="4546600"/>
          <p14:tracePt t="32899" x="7164388" y="4597400"/>
          <p14:tracePt t="32916" x="7185025" y="4630738"/>
          <p14:tracePt t="32933" x="7237413" y="4676775"/>
          <p14:tracePt t="32949" x="7321550" y="4683125"/>
          <p14:tracePt t="32966" x="7426325" y="4683125"/>
          <p14:tracePt t="32983" x="7524750" y="4683125"/>
          <p14:tracePt t="32999" x="7602538" y="4676775"/>
          <p14:tracePt t="33016" x="7667625" y="4664075"/>
          <p14:tracePt t="33033" x="7694613" y="4643438"/>
          <p14:tracePt t="33049" x="7700963" y="4637088"/>
          <p14:tracePt t="33066" x="7707313" y="4637088"/>
          <p14:tracePt t="34233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9" y="452438"/>
            <a:ext cx="8774383" cy="505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5503333"/>
            <a:ext cx="680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 you can just use the debugger!!!!!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8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2166" x="4056063" y="4349750"/>
          <p14:tracePt t="32174" x="4043363" y="4343400"/>
          <p14:tracePt t="32182" x="4043363" y="4330700"/>
          <p14:tracePt t="32191" x="4043363" y="4324350"/>
          <p14:tracePt t="32207" x="4030663" y="4291013"/>
          <p14:tracePt t="32214" x="4010025" y="4265613"/>
          <p14:tracePt t="32224" x="3984625" y="4244975"/>
          <p14:tracePt t="32257" x="3938588" y="4219575"/>
          <p14:tracePt t="32262" x="3898900" y="4198938"/>
          <p14:tracePt t="32274" x="3846513" y="4186238"/>
          <p14:tracePt t="32291" x="3781425" y="4179888"/>
          <p14:tracePt t="32310" x="3683000" y="4179888"/>
          <p14:tracePt t="32326" x="3579813" y="4173538"/>
          <p14:tracePt t="32342" x="3494088" y="4173538"/>
          <p14:tracePt t="32358" x="3395663" y="4167188"/>
          <p14:tracePt t="32382" x="3330575" y="4167188"/>
          <p14:tracePt t="32398" x="3252788" y="4160838"/>
          <p14:tracePt t="32414" x="3206750" y="4160838"/>
          <p14:tracePt t="32430" x="3181350" y="4160838"/>
          <p14:tracePt t="33622" x="3167063" y="4160838"/>
          <p14:tracePt t="33638" x="3154363" y="4160838"/>
          <p14:tracePt t="33646" x="3122613" y="4160838"/>
          <p14:tracePt t="33654" x="3089275" y="4160838"/>
          <p14:tracePt t="33662" x="3017838" y="4154488"/>
          <p14:tracePt t="33674" x="2946400" y="4154488"/>
          <p14:tracePt t="33690" x="2867025" y="4154488"/>
          <p14:tracePt t="33707" x="2801938" y="4154488"/>
          <p14:tracePt t="33723" x="2768600" y="4154488"/>
          <p14:tracePt t="33740" x="2755900" y="4154488"/>
          <p14:tracePt t="33926" x="2762250" y="4154488"/>
          <p14:tracePt t="33927" x="2776538" y="4154488"/>
          <p14:tracePt t="33942" x="2795588" y="4148138"/>
          <p14:tracePt t="33950" x="2814638" y="4148138"/>
          <p14:tracePt t="33958" x="2854325" y="4148138"/>
          <p14:tracePt t="33973" x="2919413" y="4140200"/>
          <p14:tracePt t="33990" x="2952750" y="4140200"/>
          <p14:tracePt t="34007" x="2978150" y="4140200"/>
          <p14:tracePt t="34023" x="2990850" y="4140200"/>
          <p14:tracePt t="34040" x="3005138" y="4140200"/>
          <p14:tracePt t="34078" x="3011488" y="4140200"/>
          <p14:tracePt t="34286" x="3005138" y="4140200"/>
          <p14:tracePt t="34294" x="2997200" y="4140200"/>
          <p14:tracePt t="34302" x="2978150" y="4140200"/>
          <p14:tracePt t="34310" x="2919413" y="4140200"/>
          <p14:tracePt t="34323" x="2814638" y="4154488"/>
          <p14:tracePt t="34340" x="2703513" y="4154488"/>
          <p14:tracePt t="34356" x="2592388" y="4154488"/>
          <p14:tracePt t="34373" x="2378075" y="4154488"/>
          <p14:tracePt t="34390" x="2208213" y="4154488"/>
          <p14:tracePt t="34406" x="2070100" y="4154488"/>
          <p14:tracePt t="34423" x="1973263" y="4154488"/>
          <p14:tracePt t="34440" x="1920875" y="4154488"/>
          <p14:tracePt t="34456" x="1893888" y="4154488"/>
          <p14:tracePt t="34473" x="1887538" y="4160838"/>
          <p14:tracePt t="34490" x="1881188" y="4160838"/>
          <p14:tracePt t="34606" x="1900238" y="4160838"/>
          <p14:tracePt t="34614" x="1920875" y="4160838"/>
          <p14:tracePt t="34623" x="1952625" y="4160838"/>
          <p14:tracePt t="34624" x="2063750" y="4160838"/>
          <p14:tracePt t="34640" x="2201863" y="4160838"/>
          <p14:tracePt t="34656" x="2384425" y="4160838"/>
          <p14:tracePt t="34673" x="2625725" y="4160838"/>
          <p14:tracePt t="34690" x="2913063" y="4160838"/>
          <p14:tracePt t="34706" x="3167063" y="4160838"/>
          <p14:tracePt t="34723" x="3317875" y="4160838"/>
          <p14:tracePt t="34739" x="3487738" y="4160838"/>
          <p14:tracePt t="34756" x="3617913" y="4160838"/>
          <p14:tracePt t="34773" x="3703638" y="4160838"/>
          <p14:tracePt t="34790" x="3749675" y="4160838"/>
          <p14:tracePt t="35838" x="3749675" y="4154488"/>
          <p14:tracePt t="36206" x="3749675" y="4160838"/>
          <p14:tracePt t="36214" x="3741738" y="4167188"/>
          <p14:tracePt t="36222" x="3735388" y="4173538"/>
          <p14:tracePt t="36224" x="3729038" y="4206875"/>
          <p14:tracePt t="36239" x="3716338" y="4225925"/>
          <p14:tracePt t="36256" x="3716338" y="4265613"/>
          <p14:tracePt t="36272" x="3709988" y="4303713"/>
          <p14:tracePt t="36289" x="3709988" y="4349750"/>
          <p14:tracePt t="36306" x="3709988" y="4389438"/>
          <p14:tracePt t="36322" x="3716338" y="4421188"/>
          <p14:tracePt t="36339" x="3722688" y="4454525"/>
          <p14:tracePt t="36356" x="3729038" y="4473575"/>
          <p14:tracePt t="36372" x="3735388" y="4479925"/>
          <p14:tracePt t="36389" x="3741738" y="4479925"/>
          <p14:tracePt t="36406" x="3749675" y="4487863"/>
          <p14:tracePt t="36422" x="3762375" y="4487863"/>
          <p14:tracePt t="36439" x="3781425" y="4500563"/>
          <p14:tracePt t="36456" x="3808413" y="4525963"/>
          <p14:tracePt t="36472" x="3821113" y="4546600"/>
          <p14:tracePt t="36489" x="3852863" y="4572000"/>
          <p14:tracePt t="36506" x="3873500" y="4591050"/>
          <p14:tracePt t="36522" x="3879850" y="4605338"/>
          <p14:tracePt t="36539" x="3892550" y="4618038"/>
          <p14:tracePt t="36555" x="3898900" y="4630738"/>
          <p14:tracePt t="36572" x="3898900" y="4649788"/>
          <p14:tracePt t="36589" x="3905250" y="4689475"/>
          <p14:tracePt t="36606" x="3905250" y="4702175"/>
          <p14:tracePt t="36622" x="3905250" y="4722813"/>
          <p14:tracePt t="36639" x="3905250" y="4729163"/>
          <p14:tracePt t="36846" x="3898900" y="4729163"/>
          <p14:tracePt t="36855" x="3892550" y="4729163"/>
          <p14:tracePt t="36871" x="3892550" y="4735513"/>
          <p14:tracePt t="36878" x="3886200" y="4741863"/>
          <p14:tracePt t="36894" x="3886200" y="4748213"/>
          <p14:tracePt t="36909" x="3886200" y="4760913"/>
          <p14:tracePt t="36918" x="3886200" y="4767263"/>
          <p14:tracePt t="36926" x="3886200" y="4781550"/>
          <p14:tracePt t="36939" x="3879850" y="4800600"/>
          <p14:tracePt t="36955" x="3879850" y="4826000"/>
          <p14:tracePt t="36972" x="3879850" y="4859338"/>
          <p14:tracePt t="36989" x="3879850" y="4878388"/>
          <p14:tracePt t="37005" x="3879850" y="4899025"/>
          <p14:tracePt t="37022" x="3886200" y="4905375"/>
          <p14:tracePt t="37039" x="3886200" y="4911725"/>
          <p14:tracePt t="37270" x="3886200" y="4905375"/>
          <p14:tracePt t="37277" x="3892550" y="4899025"/>
          <p14:tracePt t="37286" x="3905250" y="4892675"/>
          <p14:tracePt t="37293" x="3925888" y="4865688"/>
          <p14:tracePt t="37305" x="3963988" y="4846638"/>
          <p14:tracePt t="37322" x="4003675" y="4833938"/>
          <p14:tracePt t="37339" x="4049713" y="4833938"/>
          <p14:tracePt t="37355" x="4140200" y="4833938"/>
          <p14:tracePt t="37372" x="4271963" y="4833938"/>
          <p14:tracePt t="37388" x="4435475" y="4833938"/>
          <p14:tracePt t="37405" x="4656138" y="4840288"/>
          <p14:tracePt t="37422" x="4806950" y="4840288"/>
          <p14:tracePt t="37438" x="4937125" y="4840288"/>
          <p14:tracePt t="37455" x="5041900" y="4840288"/>
          <p14:tracePt t="37472" x="5127625" y="4840288"/>
          <p14:tracePt t="37488" x="5186363" y="4840288"/>
          <p14:tracePt t="37505" x="5205413" y="4840288"/>
          <p14:tracePt t="37558" x="5211763" y="4840288"/>
          <p14:tracePt t="37565" x="5218113" y="4840288"/>
          <p14:tracePt t="37573" x="5232400" y="4840288"/>
          <p14:tracePt t="37589" x="5251450" y="4840288"/>
          <p14:tracePt t="37590" x="5335588" y="4833938"/>
          <p14:tracePt t="37605" x="5545138" y="4813300"/>
          <p14:tracePt t="37622" x="5715000" y="4813300"/>
          <p14:tracePt t="37639" x="5884863" y="4800600"/>
          <p14:tracePt t="37655" x="6048375" y="4794250"/>
          <p14:tracePt t="37672" x="6153150" y="4794250"/>
          <p14:tracePt t="37688" x="6264275" y="4794250"/>
          <p14:tracePt t="37705" x="6342063" y="4794250"/>
          <p14:tracePt t="37722" x="6394450" y="4794250"/>
          <p14:tracePt t="37738" x="6413500" y="4794250"/>
          <p14:tracePt t="38333" x="6407150" y="4787900"/>
          <p14:tracePt t="38341" x="6394450" y="4781550"/>
          <p14:tracePt t="38349" x="6381750" y="4760913"/>
          <p14:tracePt t="38356" x="6354763" y="4722813"/>
          <p14:tracePt t="38371" x="6302375" y="4676775"/>
          <p14:tracePt t="38388" x="6256338" y="4624388"/>
          <p14:tracePt t="38405" x="6178550" y="4565650"/>
          <p14:tracePt t="38422" x="6132513" y="4538663"/>
          <p14:tracePt t="38438" x="6067425" y="4500563"/>
          <p14:tracePt t="38455" x="5976938" y="4479925"/>
          <p14:tracePt t="38472" x="5878513" y="4467225"/>
          <p14:tracePt t="38488" x="5799138" y="4467225"/>
          <p14:tracePt t="38505" x="5727700" y="4460875"/>
          <p14:tracePt t="38521" x="5662613" y="4448175"/>
          <p14:tracePt t="38538" x="5597525" y="4421188"/>
          <p14:tracePt t="38555" x="5538788" y="4402138"/>
          <p14:tracePt t="38571" x="5453063" y="4368800"/>
          <p14:tracePt t="38588" x="5375275" y="4356100"/>
          <p14:tracePt t="38605" x="5257800" y="4318000"/>
          <p14:tracePt t="38622" x="5186363" y="4284663"/>
          <p14:tracePt t="38638" x="5127625" y="4251325"/>
          <p14:tracePt t="38655" x="5075238" y="4219575"/>
          <p14:tracePt t="38671" x="5035550" y="4206875"/>
          <p14:tracePt t="38688" x="5010150" y="4192588"/>
          <p14:tracePt t="38705" x="4989513" y="4179888"/>
          <p14:tracePt t="38721" x="4970463" y="4160838"/>
          <p14:tracePt t="38738" x="4951413" y="4140200"/>
          <p14:tracePt t="38755" x="4930775" y="4121150"/>
          <p14:tracePt t="38771" x="4892675" y="4102100"/>
          <p14:tracePt t="38788" x="4872038" y="4081463"/>
          <p14:tracePt t="38805" x="4846638" y="4075113"/>
          <p14:tracePt t="38821" x="4819650" y="4056063"/>
          <p14:tracePt t="38838" x="4813300" y="4049713"/>
          <p14:tracePt t="38925" x="4813300" y="4056063"/>
          <p14:tracePt t="38933" x="4806950" y="4062413"/>
          <p14:tracePt t="38943" x="4806950" y="4075113"/>
          <p14:tracePt t="38955" x="4794250" y="4095750"/>
          <p14:tracePt t="38971" x="4794250" y="4102100"/>
          <p14:tracePt t="38988" x="4794250" y="4108450"/>
          <p14:tracePt t="39117" x="4794250" y="4102100"/>
          <p14:tracePt t="39125" x="4800600" y="4095750"/>
          <p14:tracePt t="39133" x="4800600" y="4075113"/>
          <p14:tracePt t="39154" x="4806950" y="4022725"/>
          <p14:tracePt t="39155" x="4800600" y="3978275"/>
          <p14:tracePt t="39171" x="4767263" y="3919538"/>
          <p14:tracePt t="39188" x="4708525" y="3852863"/>
          <p14:tracePt t="39205" x="4656138" y="3814763"/>
          <p14:tracePt t="39205" x="4618038" y="3808413"/>
          <p14:tracePt t="39221" x="4538663" y="3808413"/>
          <p14:tracePt t="39238" x="4460875" y="3814763"/>
          <p14:tracePt t="39254" x="4337050" y="3886200"/>
          <p14:tracePt t="39271" x="4251325" y="3963988"/>
          <p14:tracePt t="39288" x="4173538" y="4049713"/>
          <p14:tracePt t="39304" x="4133850" y="4121150"/>
          <p14:tracePt t="39321" x="4127500" y="4160838"/>
          <p14:tracePt t="39338" x="4133850" y="4186238"/>
          <p14:tracePt t="39354" x="4160838" y="4198938"/>
          <p14:tracePt t="39371" x="4225925" y="4206875"/>
          <p14:tracePt t="39388" x="4318000" y="4186238"/>
          <p14:tracePt t="39404" x="4395788" y="4114800"/>
          <p14:tracePt t="39421" x="4467225" y="3990975"/>
          <p14:tracePt t="39438" x="4467225" y="3898900"/>
          <p14:tracePt t="39454" x="4435475" y="3833813"/>
          <p14:tracePt t="39471" x="4383088" y="3768725"/>
          <p14:tracePt t="39488" x="4310063" y="3716338"/>
          <p14:tracePt t="39504" x="4238625" y="3716338"/>
          <p14:tracePt t="39521" x="4186238" y="3716338"/>
          <p14:tracePt t="39538" x="4114800" y="3768725"/>
          <p14:tracePt t="39554" x="4068763" y="3821113"/>
          <p14:tracePt t="39571" x="4068763" y="3860800"/>
          <p14:tracePt t="39588" x="4068763" y="3892550"/>
          <p14:tracePt t="39604" x="4095750" y="3911600"/>
          <p14:tracePt t="39621" x="4127500" y="3911600"/>
          <p14:tracePt t="39638" x="4148138" y="3911600"/>
          <p14:tracePt t="39654" x="4167188" y="3898900"/>
          <p14:tracePt t="39671" x="4173538" y="3879850"/>
          <p14:tracePt t="39688" x="4173538" y="3860800"/>
          <p14:tracePt t="39704" x="4173538" y="3846513"/>
          <p14:tracePt t="39721" x="4160838" y="3821113"/>
          <p14:tracePt t="39738" x="4148138" y="3821113"/>
          <p14:tracePt t="39754" x="4140200" y="3814763"/>
          <p14:tracePt t="39771" x="4133850" y="3814763"/>
          <p14:tracePt t="39788" x="4114800" y="3821113"/>
          <p14:tracePt t="39804" x="4108450" y="3827463"/>
          <p14:tracePt t="39821" x="4108450" y="3846513"/>
          <p14:tracePt t="39838" x="4108450" y="3867150"/>
          <p14:tracePt t="39854" x="4108450" y="3873500"/>
          <p14:tracePt t="39871" x="4114800" y="3873500"/>
          <p14:tracePt t="41693" x="4114800" y="3886200"/>
          <p14:tracePt t="41701" x="4127500" y="3898900"/>
          <p14:tracePt t="41709" x="4140200" y="3925888"/>
          <p14:tracePt t="41720" x="4160838" y="3963988"/>
          <p14:tracePt t="41720" x="4219575" y="4022725"/>
          <p14:tracePt t="41737" x="4265613" y="4075113"/>
          <p14:tracePt t="41754" x="4324350" y="4121150"/>
          <p14:tracePt t="41770" x="4362450" y="4140200"/>
          <p14:tracePt t="41787" x="4389438" y="4148138"/>
          <p14:tracePt t="41803" x="4402138" y="4154488"/>
          <p14:tracePt t="41917" x="4402138" y="4160838"/>
          <p14:tracePt t="41925" x="4408488" y="4160838"/>
          <p14:tracePt t="41937" x="4414838" y="4160838"/>
          <p14:tracePt t="41941" x="4421188" y="4167188"/>
          <p14:tracePt t="41953" x="4441825" y="4179888"/>
          <p14:tracePt t="41970" x="4460875" y="4186238"/>
          <p14:tracePt t="41987" x="4473575" y="4186238"/>
          <p14:tracePt t="42003" x="4479925" y="4186238"/>
          <p14:tracePt t="42917" x="4479925" y="4192588"/>
          <p14:tracePt t="42941" x="4479925" y="4198938"/>
          <p14:tracePt t="42949" x="4473575" y="4213225"/>
          <p14:tracePt t="42957" x="4467225" y="4213225"/>
          <p14:tracePt t="43365" x="4467225" y="4206875"/>
          <p14:tracePt t="43373" x="4473575" y="4206875"/>
          <p14:tracePt t="43381" x="4473575" y="4198938"/>
          <p14:tracePt t="43397" x="4479925" y="4198938"/>
          <p14:tracePt t="43413" x="4487863" y="4198938"/>
          <p14:tracePt t="43421" x="4494213" y="4198938"/>
          <p14:tracePt t="43429" x="4500563" y="4198938"/>
          <p14:tracePt t="43436" x="4513263" y="4198938"/>
          <p14:tracePt t="43453" x="4519613" y="4192588"/>
          <p14:tracePt t="43470" x="4525963" y="4186238"/>
          <p14:tracePt t="43486" x="4532313" y="4186238"/>
          <p14:tracePt t="43503" x="4538663" y="4179888"/>
          <p14:tracePt t="43519" x="4552950" y="4173538"/>
          <p14:tracePt t="43536" x="4559300" y="4167188"/>
          <p14:tracePt t="43553" x="4572000" y="4160838"/>
          <p14:tracePt t="43569" x="4578350" y="4154488"/>
          <p14:tracePt t="43586" x="4597400" y="4148138"/>
          <p14:tracePt t="43603" x="4611688" y="4140200"/>
          <p14:tracePt t="43619" x="4624388" y="4127500"/>
          <p14:tracePt t="43637" x="4656138" y="4114800"/>
          <p14:tracePt t="43653" x="4708525" y="4089400"/>
          <p14:tracePt t="43669" x="4754563" y="4062413"/>
          <p14:tracePt t="43686" x="4806950" y="4030663"/>
          <p14:tracePt t="43703" x="4852988" y="4003675"/>
          <p14:tracePt t="43720" x="4918075" y="3944938"/>
          <p14:tracePt t="43737" x="4957763" y="3919538"/>
          <p14:tracePt t="43754" x="5029200" y="3867150"/>
          <p14:tracePt t="43770" x="5094288" y="3814763"/>
          <p14:tracePt t="43787" x="5153025" y="3756025"/>
          <p14:tracePt t="43804" x="5211763" y="3703638"/>
          <p14:tracePt t="43820" x="5276850" y="3638550"/>
          <p14:tracePt t="43837" x="5349875" y="3573463"/>
          <p14:tracePt t="43854" x="5467350" y="3454400"/>
          <p14:tracePt t="43870" x="5557838" y="3376613"/>
          <p14:tracePt t="43887" x="5649913" y="3284538"/>
          <p14:tracePt t="43904" x="5740400" y="3194050"/>
          <p14:tracePt t="43920" x="5826125" y="3108325"/>
          <p14:tracePt t="43937" x="5918200" y="3030538"/>
          <p14:tracePt t="43954" x="6008688" y="2932113"/>
          <p14:tracePt t="43970" x="6094413" y="2854325"/>
          <p14:tracePt t="43987" x="6172200" y="2762250"/>
          <p14:tracePt t="44004" x="6264275" y="2678113"/>
          <p14:tracePt t="44020" x="6348413" y="2598738"/>
          <p14:tracePt t="44037" x="6434138" y="2514600"/>
          <p14:tracePt t="44054" x="6545263" y="2397125"/>
          <p14:tracePt t="44070" x="6629400" y="2311400"/>
          <p14:tracePt t="44087" x="6700838" y="2239963"/>
          <p14:tracePt t="44103" x="6780213" y="2162175"/>
          <p14:tracePt t="44120" x="6864350" y="2076450"/>
          <p14:tracePt t="44137" x="6950075" y="1992313"/>
          <p14:tracePt t="44153" x="7053263" y="1881188"/>
          <p14:tracePt t="44170" x="7132638" y="1782763"/>
          <p14:tracePt t="44187" x="7223125" y="1684338"/>
          <p14:tracePt t="44204" x="7315200" y="1581150"/>
          <p14:tracePt t="44220" x="7407275" y="1482725"/>
          <p14:tracePt t="44237" x="7478713" y="1397000"/>
          <p14:tracePt t="44253" x="7543800" y="1266825"/>
          <p14:tracePt t="44270" x="7556500" y="1201738"/>
          <p14:tracePt t="44287" x="7556500" y="1149350"/>
          <p14:tracePt t="44304" x="7569200" y="1109663"/>
          <p14:tracePt t="44320" x="7577138" y="1090613"/>
          <p14:tracePt t="44337" x="7577138" y="1071563"/>
          <p14:tracePt t="44353" x="7577138" y="1058863"/>
          <p14:tracePt t="44370" x="7577138" y="1050925"/>
          <p14:tracePt t="44387" x="7577138" y="1038225"/>
          <p14:tracePt t="44403" x="7577138" y="1025525"/>
          <p14:tracePt t="44420" x="7577138" y="1006475"/>
          <p14:tracePt t="44437" x="7583488" y="973138"/>
          <p14:tracePt t="44453" x="7577138" y="908050"/>
          <p14:tracePt t="44470" x="7577138" y="862013"/>
          <p14:tracePt t="44487" x="7583488" y="796925"/>
          <p14:tracePt t="44503" x="7583488" y="757238"/>
          <p14:tracePt t="44520" x="7583488" y="738188"/>
          <p14:tracePt t="44537" x="7583488" y="731838"/>
          <p14:tracePt t="45078" x="7583488" y="738188"/>
          <p14:tracePt t="45094" x="7583488" y="744538"/>
          <p14:tracePt t="45115" x="7583488" y="757238"/>
          <p14:tracePt t="45126" x="7583488" y="763588"/>
          <p14:tracePt t="45136" x="7589838" y="777875"/>
          <p14:tracePt t="45142" x="7589838" y="796925"/>
          <p14:tracePt t="45153" x="7596188" y="815975"/>
          <p14:tracePt t="45170" x="7602538" y="836613"/>
          <p14:tracePt t="45186" x="7608888" y="868363"/>
          <p14:tracePt t="45203" x="7621588" y="889000"/>
          <p14:tracePt t="45220" x="7635875" y="914400"/>
          <p14:tracePt t="45236" x="7654925" y="939800"/>
          <p14:tracePt t="45253" x="7667625" y="954088"/>
          <p14:tracePt t="45270" x="7688263" y="973138"/>
          <p14:tracePt t="45287" x="7700963" y="985838"/>
          <p14:tracePt t="45303" x="7707313" y="992188"/>
          <p14:tracePt t="45342" x="7713663" y="998538"/>
          <p14:tracePt t="45374" x="7720013" y="1006475"/>
          <p14:tracePt t="45390" x="7726363" y="1012825"/>
          <p14:tracePt t="45399" x="7732713" y="1019175"/>
          <p14:tracePt t="45415" x="7739063" y="1025525"/>
          <p14:tracePt t="45430" x="7747000" y="1038225"/>
          <p14:tracePt t="45438" x="7759700" y="1050925"/>
          <p14:tracePt t="45443" x="7766050" y="1058863"/>
          <p14:tracePt t="45453" x="7785100" y="1084263"/>
          <p14:tracePt t="45470" x="7805738" y="1109663"/>
          <p14:tracePt t="45486" x="7818438" y="1136650"/>
          <p14:tracePt t="45503" x="7824788" y="1149350"/>
          <p14:tracePt t="45520" x="7831138" y="1155700"/>
          <p14:tracePt t="45536" x="7831138" y="1162050"/>
          <p14:tracePt t="45582" x="7831138" y="1168400"/>
          <p14:tracePt t="45598" x="7831138" y="1176338"/>
          <p14:tracePt t="45606" x="7837488" y="1176338"/>
          <p14:tracePt t="45622" x="7837488" y="1182688"/>
          <p14:tracePt t="45630" x="7831138" y="1189038"/>
          <p14:tracePt t="45643" x="7831138" y="1195388"/>
          <p14:tracePt t="45670" x="7831138" y="1201738"/>
          <p14:tracePt t="45670" x="7824788" y="1208088"/>
          <p14:tracePt t="45686" x="7818438" y="1220788"/>
          <p14:tracePt t="45703" x="7797800" y="1235075"/>
          <p14:tracePt t="45720" x="7778750" y="1247775"/>
          <p14:tracePt t="45736" x="7753350" y="1266825"/>
          <p14:tracePt t="45753" x="7726363" y="1287463"/>
          <p14:tracePt t="45769" x="7700963" y="1300163"/>
          <p14:tracePt t="45786" x="7688263" y="1306513"/>
          <p14:tracePt t="45803" x="7680325" y="1312863"/>
          <p14:tracePt t="45819" x="7673975" y="1312863"/>
          <p14:tracePt t="45854" x="7667625" y="1312863"/>
          <p14:tracePt t="45862" x="7667625" y="1306513"/>
          <p14:tracePt t="45870" x="7635875" y="1266825"/>
          <p14:tracePt t="45886" x="7583488" y="1201738"/>
          <p14:tracePt t="45903" x="7504113" y="1096963"/>
          <p14:tracePt t="45919" x="7419975" y="1019175"/>
          <p14:tracePt t="45936" x="7334250" y="939800"/>
          <p14:tracePt t="45953" x="7281863" y="901700"/>
          <p14:tracePt t="45969" x="7250113" y="881063"/>
          <p14:tracePt t="45986" x="7243763" y="874713"/>
          <p14:tracePt t="46094" x="7243763" y="868363"/>
          <p14:tracePt t="46102" x="7237413" y="862013"/>
          <p14:tracePt t="46110" x="7231063" y="862013"/>
          <p14:tracePt t="46126" x="7231063" y="855663"/>
          <p14:tracePt t="46134" x="7223125" y="849313"/>
          <p14:tracePt t="46138" x="7216775" y="842963"/>
          <p14:tracePt t="46153" x="7216775" y="822325"/>
          <p14:tracePt t="46169" x="7210425" y="803275"/>
          <p14:tracePt t="46186" x="7204075" y="784225"/>
          <p14:tracePt t="46406" x="7204075" y="790575"/>
          <p14:tracePt t="46422" x="7204075" y="796925"/>
          <p14:tracePt t="46438" x="7210425" y="803275"/>
          <p14:tracePt t="46450" x="7204075" y="809625"/>
          <p14:tracePt t="46454" x="7204075" y="815975"/>
          <p14:tracePt t="46469" x="7204075" y="822325"/>
          <p14:tracePt t="46470" x="7197725" y="836613"/>
          <p14:tracePt t="46486" x="7197725" y="862013"/>
          <p14:tracePt t="46503" x="7197725" y="868363"/>
          <p14:tracePt t="46519" x="7197725" y="881063"/>
          <p14:tracePt t="46536" x="7197725" y="895350"/>
          <p14:tracePt t="46553" x="7197725" y="908050"/>
          <p14:tracePt t="46569" x="7197725" y="914400"/>
          <p14:tracePt t="46586" x="7197725" y="927100"/>
          <p14:tracePt t="46603" x="7197725" y="933450"/>
          <p14:tracePt t="46619" x="7197725" y="947738"/>
          <p14:tracePt t="46636" x="7197725" y="954088"/>
          <p14:tracePt t="46653" x="7197725" y="966788"/>
          <p14:tracePt t="46669" x="7197725" y="973138"/>
          <p14:tracePt t="46686" x="7197725" y="992188"/>
          <p14:tracePt t="46703" x="7197725" y="1006475"/>
          <p14:tracePt t="46719" x="7197725" y="1012825"/>
          <p14:tracePt t="46736" x="7197725" y="1025525"/>
          <p14:tracePt t="46752" x="7197725" y="1044575"/>
          <p14:tracePt t="46769" x="7197725" y="1058863"/>
          <p14:tracePt t="46786" x="7197725" y="1071563"/>
          <p14:tracePt t="46803" x="7204075" y="1090613"/>
          <p14:tracePt t="46819" x="7204075" y="1109663"/>
          <p14:tracePt t="46836" x="7204075" y="1130300"/>
          <p14:tracePt t="46852" x="7204075" y="1149350"/>
          <p14:tracePt t="46869" x="7204075" y="1176338"/>
          <p14:tracePt t="46886" x="7204075" y="1201738"/>
          <p14:tracePt t="46902" x="7204075" y="1208088"/>
          <p14:tracePt t="46919" x="7204075" y="1220788"/>
          <p14:tracePt t="46936" x="7204075" y="1227138"/>
          <p14:tracePt t="46952" x="7204075" y="1235075"/>
          <p14:tracePt t="46969" x="7204075" y="1241425"/>
          <p14:tracePt t="46986" x="7204075" y="1247775"/>
          <p14:tracePt t="47030" x="7204075" y="1254125"/>
          <p14:tracePt t="47054" x="7204075" y="1260475"/>
          <p14:tracePt t="47062" x="7204075" y="1266825"/>
          <p14:tracePt t="47078" x="7204075" y="1273175"/>
          <p14:tracePt t="47086" x="7204075" y="1279525"/>
          <p14:tracePt t="47095" x="7204075" y="1287463"/>
          <p14:tracePt t="47102" x="7197725" y="1300163"/>
          <p14:tracePt t="47119" x="7197725" y="1312863"/>
          <p14:tracePt t="47136" x="7197725" y="1319213"/>
          <p14:tracePt t="47152" x="7191375" y="1331913"/>
          <p14:tracePt t="47169" x="7191375" y="1338263"/>
          <p14:tracePt t="47186" x="7191375" y="1358900"/>
          <p14:tracePt t="47202" x="7191375" y="1365250"/>
          <p14:tracePt t="47219" x="7185025" y="1377950"/>
          <p14:tracePt t="47236" x="7185025" y="1390650"/>
          <p14:tracePt t="47252" x="7185025" y="1397000"/>
          <p14:tracePt t="47269" x="7185025" y="1417638"/>
          <p14:tracePt t="47286" x="7185025" y="1449388"/>
          <p14:tracePt t="47303" x="7178675" y="1476375"/>
          <p14:tracePt t="47320" x="7178675" y="1495425"/>
          <p14:tracePt t="47337" x="7178675" y="1508125"/>
          <p14:tracePt t="47353" x="7170738" y="1535113"/>
          <p14:tracePt t="47370" x="7170738" y="1554163"/>
          <p14:tracePt t="47386" x="7170738" y="1574800"/>
          <p14:tracePt t="47402" x="7170738" y="1587500"/>
          <p14:tracePt t="47419" x="7170738" y="1606550"/>
          <p14:tracePt t="47436" x="7170738" y="1619250"/>
          <p14:tracePt t="47452" x="7164388" y="1625600"/>
          <p14:tracePt t="47469" x="7164388" y="1639888"/>
          <p14:tracePt t="47485" x="7158038" y="1658938"/>
          <p14:tracePt t="47502" x="7158038" y="1665288"/>
          <p14:tracePt t="47519" x="7158038" y="1684338"/>
          <p14:tracePt t="47535" x="7158038" y="1704975"/>
          <p14:tracePt t="47552" x="7151688" y="1730375"/>
          <p14:tracePt t="47569" x="7151688" y="1763713"/>
          <p14:tracePt t="47586" x="7151688" y="1789113"/>
          <p14:tracePt t="47602" x="7145338" y="1828800"/>
          <p14:tracePt t="47619" x="7138988" y="1854200"/>
          <p14:tracePt t="47636" x="7138988" y="1868488"/>
          <p14:tracePt t="47652" x="7132638" y="1887538"/>
          <p14:tracePt t="47669" x="7132638" y="1906588"/>
          <p14:tracePt t="47686" x="7126288" y="1933575"/>
          <p14:tracePt t="47702" x="7119938" y="1946275"/>
          <p14:tracePt t="47719" x="7119938" y="1952625"/>
          <p14:tracePt t="47735" x="7119938" y="1965325"/>
          <p14:tracePt t="47752" x="7112000" y="1973263"/>
          <p14:tracePt t="47769" x="7112000" y="1979613"/>
          <p14:tracePt t="47786" x="7112000" y="1985963"/>
          <p14:tracePt t="47803" x="7112000" y="1998663"/>
          <p14:tracePt t="47819" x="7112000" y="2005013"/>
          <p14:tracePt t="47836" x="7112000" y="2017713"/>
          <p14:tracePt t="47852" x="7112000" y="2032000"/>
          <p14:tracePt t="47869" x="7112000" y="2051050"/>
          <p14:tracePt t="47885" x="7105650" y="2076450"/>
          <p14:tracePt t="47902" x="7105650" y="2090738"/>
          <p14:tracePt t="47919" x="7105650" y="2103438"/>
          <p14:tracePt t="47935" x="7099300" y="2116138"/>
          <p14:tracePt t="47952" x="7099300" y="2128838"/>
          <p14:tracePt t="47969" x="7099300" y="2135188"/>
          <p14:tracePt t="47985" x="7099300" y="2149475"/>
          <p14:tracePt t="48002" x="7105650" y="2155825"/>
          <p14:tracePt t="48019" x="7099300" y="2181225"/>
          <p14:tracePt t="48035" x="7092950" y="2193925"/>
          <p14:tracePt t="48052" x="7092950" y="2201863"/>
          <p14:tracePt t="48069" x="7092950" y="2214563"/>
          <p14:tracePt t="48085" x="7086600" y="2233613"/>
          <p14:tracePt t="48102" x="7086600" y="2239963"/>
          <p14:tracePt t="48119" x="7086600" y="2252663"/>
          <p14:tracePt t="48135" x="7086600" y="2266950"/>
          <p14:tracePt t="48152" x="7086600" y="2286000"/>
          <p14:tracePt t="48169" x="7086600" y="2305050"/>
          <p14:tracePt t="48185" x="7086600" y="2319338"/>
          <p14:tracePt t="48202" x="7086600" y="2338388"/>
          <p14:tracePt t="48219" x="7080250" y="2344738"/>
          <p14:tracePt t="48235" x="7080250" y="2357438"/>
          <p14:tracePt t="48252" x="7080250" y="2363788"/>
          <p14:tracePt t="48268" x="7073900" y="2370138"/>
          <p14:tracePt t="48285" x="7073900" y="2384425"/>
          <p14:tracePt t="48302" x="7073900" y="2397125"/>
          <p14:tracePt t="48319" x="7073900" y="2403475"/>
          <p14:tracePt t="48335" x="7073900" y="2416175"/>
          <p14:tracePt t="48352" x="7080250" y="2436813"/>
          <p14:tracePt t="48368" x="7080250" y="2449513"/>
          <p14:tracePt t="48385" x="7073900" y="2462213"/>
          <p14:tracePt t="48402" x="7073900" y="2481263"/>
          <p14:tracePt t="48419" x="7067550" y="2501900"/>
          <p14:tracePt t="48435" x="7067550" y="2527300"/>
          <p14:tracePt t="48452" x="7067550" y="2554288"/>
          <p14:tracePt t="48468" x="7067550" y="2566988"/>
          <p14:tracePt t="48485" x="7067550" y="2592388"/>
          <p14:tracePt t="48502" x="7067550" y="2606675"/>
          <p14:tracePt t="48519" x="7067550" y="2619375"/>
          <p14:tracePt t="48535" x="7067550" y="2632075"/>
          <p14:tracePt t="48552" x="7067550" y="2644775"/>
          <p14:tracePt t="48568" x="7067550" y="2651125"/>
          <p14:tracePt t="48585" x="7067550" y="2671763"/>
          <p14:tracePt t="48602" x="7067550" y="2678113"/>
          <p14:tracePt t="48618" x="7067550" y="2697163"/>
          <p14:tracePt t="48635" x="7073900" y="2703513"/>
          <p14:tracePt t="48652" x="7080250" y="2724150"/>
          <p14:tracePt t="48668" x="7080250" y="2743200"/>
          <p14:tracePt t="48685" x="7080250" y="2762250"/>
          <p14:tracePt t="48702" x="7080250" y="2808288"/>
          <p14:tracePt t="48718" x="7080250" y="2835275"/>
          <p14:tracePt t="48735" x="7080250" y="2867025"/>
          <p14:tracePt t="48752" x="7080250" y="2894013"/>
          <p14:tracePt t="48768" x="7080250" y="2925763"/>
          <p14:tracePt t="48785" x="7086600" y="2959100"/>
          <p14:tracePt t="48802" x="7086600" y="2978150"/>
          <p14:tracePt t="48818" x="7086600" y="3005138"/>
          <p14:tracePt t="48835" x="7092950" y="3024188"/>
          <p14:tracePt t="48852" x="7092950" y="3043238"/>
          <p14:tracePt t="48868" x="7092950" y="3055938"/>
          <p14:tracePt t="48885" x="7092950" y="3070225"/>
          <p14:tracePt t="48902" x="7092950" y="3095625"/>
          <p14:tracePt t="48918" x="7092950" y="3116263"/>
          <p14:tracePt t="48935" x="7092950" y="3135313"/>
          <p14:tracePt t="48952" x="7092950" y="3154363"/>
          <p14:tracePt t="48968" x="7092950" y="3181350"/>
          <p14:tracePt t="48985" x="7086600" y="3200400"/>
          <p14:tracePt t="49002" x="7086600" y="3219450"/>
          <p14:tracePt t="49018" x="7086600" y="3240088"/>
          <p14:tracePt t="49035" x="7086600" y="3259138"/>
          <p14:tracePt t="49052" x="7086600" y="3271838"/>
          <p14:tracePt t="49068" x="7086600" y="3284538"/>
          <p14:tracePt t="49085" x="7086600" y="3292475"/>
          <p14:tracePt t="49102" x="7086600" y="3311525"/>
          <p14:tracePt t="49118" x="7086600" y="3317875"/>
          <p14:tracePt t="49135" x="7086600" y="3330575"/>
          <p14:tracePt t="49152" x="7086600" y="3336925"/>
          <p14:tracePt t="49168" x="7086600" y="3344863"/>
          <p14:tracePt t="49185" x="7086600" y="3357563"/>
          <p14:tracePt t="49201" x="7086600" y="3363913"/>
          <p14:tracePt t="49218" x="7086600" y="3370263"/>
          <p14:tracePt t="49235" x="7092950" y="3376613"/>
          <p14:tracePt t="49251" x="7092950" y="3382963"/>
          <p14:tracePt t="49268" x="7092950" y="3389313"/>
          <p14:tracePt t="49285" x="7092950" y="3395663"/>
          <p14:tracePt t="49301" x="7092950" y="3409950"/>
          <p14:tracePt t="49318" x="7092950" y="3416300"/>
          <p14:tracePt t="49335" x="7092950" y="3422650"/>
          <p14:tracePt t="49352" x="7099300" y="3429000"/>
          <p14:tracePt t="49368" x="7099300" y="3435350"/>
          <p14:tracePt t="49385" x="7099300" y="3448050"/>
          <p14:tracePt t="49401" x="7099300" y="3454400"/>
          <p14:tracePt t="49438" x="7099300" y="3462338"/>
          <p14:tracePt t="49454" x="7099300" y="3468688"/>
          <p14:tracePt t="49470" x="7105650" y="3468688"/>
          <p14:tracePt t="49494" x="7105650" y="3475038"/>
          <p14:tracePt t="49518" x="7105650" y="3481388"/>
          <p14:tracePt t="49537" x="7105650" y="3487738"/>
          <p14:tracePt t="49537" x="7112000" y="3487738"/>
          <p14:tracePt t="49574" x="7112000" y="3494088"/>
          <p14:tracePt t="49998" x="7112000" y="3487738"/>
          <p14:tracePt t="50014" x="7112000" y="3481388"/>
          <p14:tracePt t="50022" x="7112000" y="3468688"/>
          <p14:tracePt t="50037" x="7126288" y="3448050"/>
          <p14:tracePt t="50037" x="7132638" y="3389313"/>
          <p14:tracePt t="50051" x="7145338" y="3284538"/>
          <p14:tracePt t="50068" x="7170738" y="3187700"/>
          <p14:tracePt t="50084" x="7197725" y="3055938"/>
          <p14:tracePt t="50101" x="7243763" y="2835275"/>
          <p14:tracePt t="50118" x="7256463" y="2697163"/>
          <p14:tracePt t="50135" x="7256463" y="2566988"/>
          <p14:tracePt t="50151" x="7256463" y="2409825"/>
          <p14:tracePt t="50168" x="7243763" y="2286000"/>
          <p14:tracePt t="50184" x="7243763" y="2155825"/>
          <p14:tracePt t="50201" x="7243763" y="2057400"/>
          <p14:tracePt t="50218" x="7243763" y="1952625"/>
          <p14:tracePt t="50234" x="7243763" y="1854200"/>
          <p14:tracePt t="50251" x="7243763" y="1770063"/>
          <p14:tracePt t="50268" x="7243763" y="1671638"/>
          <p14:tracePt t="50284" x="7243763" y="1587500"/>
          <p14:tracePt t="50301" x="7243763" y="1495425"/>
          <p14:tracePt t="50318" x="7243763" y="1384300"/>
          <p14:tracePt t="50334" x="7250113" y="1312863"/>
          <p14:tracePt t="50351" x="7256463" y="1241425"/>
          <p14:tracePt t="50368" x="7262813" y="1168400"/>
          <p14:tracePt t="50384" x="7269163" y="1109663"/>
          <p14:tracePt t="50401" x="7269163" y="1065213"/>
          <p14:tracePt t="50418" x="7269163" y="992188"/>
          <p14:tracePt t="50434" x="7269163" y="954088"/>
          <p14:tracePt t="50451" x="7262813" y="914400"/>
          <p14:tracePt t="50468" x="7262813" y="895350"/>
          <p14:tracePt t="50484" x="7262813" y="868363"/>
          <p14:tracePt t="50501" x="7262813" y="842963"/>
          <p14:tracePt t="50518" x="7262813" y="815975"/>
          <p14:tracePt t="50534" x="7262813" y="803275"/>
          <p14:tracePt t="50551" x="7262813" y="790575"/>
          <p14:tracePt t="50568" x="7262813" y="784225"/>
          <p14:tracePt t="50584" x="7262813" y="763588"/>
          <p14:tracePt t="50601" x="7262813" y="750888"/>
          <p14:tracePt t="50618" x="7262813" y="744538"/>
          <p14:tracePt t="50718" x="7262813" y="750888"/>
          <p14:tracePt t="50726" x="7262813" y="757238"/>
          <p14:tracePt t="50726" x="7262813" y="763588"/>
          <p14:tracePt t="50734" x="7262813" y="790575"/>
          <p14:tracePt t="50751" x="7262813" y="830263"/>
          <p14:tracePt t="50768" x="7262813" y="862013"/>
          <p14:tracePt t="50784" x="7262813" y="901700"/>
          <p14:tracePt t="50801" x="7262813" y="947738"/>
          <p14:tracePt t="50817" x="7256463" y="1006475"/>
          <p14:tracePt t="50834" x="7256463" y="1071563"/>
          <p14:tracePt t="50852" x="7256463" y="1143000"/>
          <p14:tracePt t="50869" x="7256463" y="1227138"/>
          <p14:tracePt t="50885" x="7256463" y="1300163"/>
          <p14:tracePt t="50902" x="7256463" y="1377950"/>
          <p14:tracePt t="50918" x="7256463" y="1501775"/>
          <p14:tracePt t="50935" x="7256463" y="1593850"/>
          <p14:tracePt t="50952" x="7256463" y="1671638"/>
          <p14:tracePt t="50969" x="7256463" y="1757363"/>
          <p14:tracePt t="50985" x="7262813" y="1841500"/>
          <p14:tracePt t="51002" x="7262813" y="1920875"/>
          <p14:tracePt t="51018" x="7262813" y="2017713"/>
          <p14:tracePt t="51035" x="7262813" y="2109788"/>
          <p14:tracePt t="51052" x="7262813" y="2227263"/>
          <p14:tracePt t="51068" x="7262813" y="2319338"/>
          <p14:tracePt t="51085" x="7262813" y="2409825"/>
          <p14:tracePt t="51102" x="7275513" y="2481263"/>
          <p14:tracePt t="51118" x="7275513" y="2613025"/>
          <p14:tracePt t="51135" x="7275513" y="2690813"/>
          <p14:tracePt t="51152" x="7275513" y="2762250"/>
          <p14:tracePt t="51168" x="7275513" y="2841625"/>
          <p14:tracePt t="51185" x="7275513" y="2906713"/>
          <p14:tracePt t="51202" x="7275513" y="2971800"/>
          <p14:tracePt t="51218" x="7275513" y="3030538"/>
          <p14:tracePt t="51235" x="7275513" y="3095625"/>
          <p14:tracePt t="51252" x="7269163" y="3148013"/>
          <p14:tracePt t="51268" x="7262813" y="3206750"/>
          <p14:tracePt t="51285" x="7262813" y="3259138"/>
          <p14:tracePt t="51302" x="7256463" y="3298825"/>
          <p14:tracePt t="51318" x="7256463" y="3351213"/>
          <p14:tracePt t="51335" x="7256463" y="3370263"/>
          <p14:tracePt t="51352" x="7256463" y="3376613"/>
          <p14:tracePt t="52047" x="7250113" y="3382963"/>
          <p14:tracePt t="52055" x="7243763" y="3389313"/>
          <p14:tracePt t="52063" x="7231063" y="3395663"/>
          <p14:tracePt t="52071" x="7210425" y="3422650"/>
          <p14:tracePt t="52071" x="7185025" y="3441700"/>
          <p14:tracePt t="52087" x="7151688" y="3462338"/>
          <p14:tracePt t="52102" x="7132638" y="3481388"/>
          <p14:tracePt t="52103" x="7067550" y="3527425"/>
          <p14:tracePt t="52118" x="6975475" y="3605213"/>
          <p14:tracePt t="52135" x="6904038" y="3663950"/>
          <p14:tracePt t="52151" x="6851650" y="3703638"/>
          <p14:tracePt t="52168" x="6799263" y="3749675"/>
          <p14:tracePt t="52185" x="6753225" y="3787775"/>
          <p14:tracePt t="52201" x="6700838" y="3827463"/>
          <p14:tracePt t="52218" x="6648450" y="3867150"/>
          <p14:tracePt t="52235" x="6589713" y="3905250"/>
          <p14:tracePt t="52251" x="6484938" y="3944938"/>
          <p14:tracePt t="52268" x="6394450" y="3990975"/>
          <p14:tracePt t="52285" x="6256338" y="4056063"/>
          <p14:tracePt t="52301" x="6153150" y="4095750"/>
          <p14:tracePt t="52318" x="6015038" y="4108450"/>
          <p14:tracePt t="52335" x="5903913" y="4095750"/>
          <p14:tracePt t="52351" x="5799138" y="4056063"/>
          <p14:tracePt t="52368" x="5734050" y="3997325"/>
          <p14:tracePt t="52385" x="5708650" y="3970338"/>
          <p14:tracePt t="52599" x="5708650" y="3957638"/>
          <p14:tracePt t="52615" x="5702300" y="3957638"/>
          <p14:tracePt t="52623" x="5695950" y="3957638"/>
          <p14:tracePt t="52631" x="5681663" y="3957638"/>
          <p14:tracePt t="52639" x="5656263" y="3944938"/>
          <p14:tracePt t="52651" x="5564188" y="3938588"/>
          <p14:tracePt t="52668" x="5453063" y="3938588"/>
          <p14:tracePt t="52685" x="5303838" y="3951288"/>
          <p14:tracePt t="52701" x="5133975" y="3978275"/>
          <p14:tracePt t="52718" x="4957763" y="4003675"/>
          <p14:tracePt t="52734" x="4676775" y="4062413"/>
          <p14:tracePt t="52751" x="4487863" y="4133850"/>
          <p14:tracePt t="52768" x="4337050" y="4173538"/>
          <p14:tracePt t="52784" x="4244975" y="4213225"/>
          <p14:tracePt t="52801" x="4154488" y="4225925"/>
          <p14:tracePt t="52818" x="4095750" y="4232275"/>
          <p14:tracePt t="52834" x="4022725" y="4232275"/>
          <p14:tracePt t="52851" x="3938588" y="4186238"/>
          <p14:tracePt t="52868" x="3814763" y="4133850"/>
          <p14:tracePt t="52884" x="3690938" y="4068763"/>
          <p14:tracePt t="52901" x="3586163" y="4037013"/>
          <p14:tracePt t="52918" x="3500438" y="4022725"/>
          <p14:tracePt t="52934" x="3382963" y="4003675"/>
          <p14:tracePt t="52951" x="3298825" y="4003675"/>
          <p14:tracePt t="52968" x="3240088" y="4003675"/>
          <p14:tracePt t="52984" x="3194050" y="4003675"/>
          <p14:tracePt t="53001" x="3160713" y="4022725"/>
          <p14:tracePt t="53018" x="3135313" y="4022725"/>
          <p14:tracePt t="53034" x="3108325" y="4030663"/>
          <p14:tracePt t="53051" x="3089275" y="4030663"/>
          <p14:tracePt t="53068" x="3076575" y="4037013"/>
          <p14:tracePt t="53084" x="3063875" y="4049713"/>
          <p14:tracePt t="53101" x="3055938" y="4049713"/>
          <p14:tracePt t="53118" x="3049588" y="4049713"/>
          <p14:tracePt t="53159" x="3043238" y="4049713"/>
          <p14:tracePt t="53175" x="3043238" y="4056063"/>
          <p14:tracePt t="53175" x="3036888" y="4056063"/>
          <p14:tracePt t="53184" x="3030538" y="4056063"/>
          <p14:tracePt t="53201" x="3017838" y="4062413"/>
          <p14:tracePt t="53218" x="3005138" y="4068763"/>
          <p14:tracePt t="53234" x="2984500" y="4075113"/>
          <p14:tracePt t="53251" x="2965450" y="4089400"/>
          <p14:tracePt t="53268" x="2952750" y="4114800"/>
          <p14:tracePt t="53284" x="2932113" y="4133850"/>
          <p14:tracePt t="53301" x="2932113" y="4154488"/>
          <p14:tracePt t="53318" x="2919413" y="4160838"/>
          <p14:tracePt t="53334" x="2919413" y="4167188"/>
          <p14:tracePt t="53351" x="2913063" y="4167188"/>
          <p14:tracePt t="53519" x="2919413" y="4167188"/>
          <p14:tracePt t="53527" x="2932113" y="4167188"/>
          <p14:tracePt t="53535" x="2952750" y="4167188"/>
          <p14:tracePt t="53535" x="2984500" y="4167188"/>
          <p14:tracePt t="53551" x="3036888" y="4167188"/>
          <p14:tracePt t="53567" x="3108325" y="4167188"/>
          <p14:tracePt t="53584" x="3213100" y="4167188"/>
          <p14:tracePt t="53601" x="3305175" y="4167188"/>
          <p14:tracePt t="53617" x="3389313" y="4167188"/>
          <p14:tracePt t="53634" x="3416300" y="4167188"/>
          <p14:tracePt t="53703" x="3409950" y="4167188"/>
          <p14:tracePt t="53711" x="3395663" y="4167188"/>
          <p14:tracePt t="53726" x="3376613" y="4160838"/>
          <p14:tracePt t="53727" x="3357563" y="4160838"/>
          <p14:tracePt t="53727" x="3336925" y="4160838"/>
          <p14:tracePt t="53735" x="3311525" y="4160838"/>
          <p14:tracePt t="53751" x="3305175" y="4160838"/>
          <p14:tracePt t="53768" x="3298825" y="4160838"/>
          <p14:tracePt t="53839" x="3311525" y="4160838"/>
          <p14:tracePt t="53847" x="3330575" y="4160838"/>
          <p14:tracePt t="53855" x="3363913" y="4160838"/>
          <p14:tracePt t="53861" x="3395663" y="4160838"/>
          <p14:tracePt t="53868" x="3454400" y="4160838"/>
          <p14:tracePt t="53884" x="3500438" y="4154488"/>
          <p14:tracePt t="53901" x="3513138" y="4154488"/>
          <p14:tracePt t="53959" x="3506788" y="4154488"/>
          <p14:tracePt t="53967" x="3494088" y="4154488"/>
          <p14:tracePt t="53975" x="3481388" y="4154488"/>
          <p14:tracePt t="53984" x="3454400" y="4148138"/>
          <p14:tracePt t="53991" x="3403600" y="4140200"/>
          <p14:tracePt t="54001" x="3363913" y="4140200"/>
          <p14:tracePt t="54017" x="3344863" y="4140200"/>
          <p14:tracePt t="54034" x="3336925" y="4140200"/>
          <p14:tracePt t="54111" x="3344863" y="4140200"/>
          <p14:tracePt t="54119" x="3357563" y="4140200"/>
          <p14:tracePt t="54135" x="3363913" y="4140200"/>
          <p14:tracePt t="54159" x="3370263" y="4140200"/>
          <p14:tracePt t="54247" x="3363913" y="4140200"/>
          <p14:tracePt t="54255" x="3357563" y="4140200"/>
          <p14:tracePt t="54267" x="3351213" y="4140200"/>
          <p14:tracePt t="54267" x="3336925" y="4148138"/>
          <p14:tracePt t="54895" x="3344863" y="4148138"/>
          <p14:tracePt t="54903" x="3351213" y="4148138"/>
          <p14:tracePt t="54911" x="3357563" y="4148138"/>
          <p14:tracePt t="54918" x="3370263" y="4148138"/>
          <p14:tracePt t="54927" x="3376613" y="4148138"/>
          <p14:tracePt t="54934" x="3435350" y="4154488"/>
          <p14:tracePt t="54951" x="3468688" y="4160838"/>
          <p14:tracePt t="54967" x="3506788" y="4160838"/>
          <p14:tracePt t="54984" x="3533775" y="4160838"/>
          <p14:tracePt t="55000" x="3573463" y="4160838"/>
          <p14:tracePt t="55017" x="3598863" y="4160838"/>
          <p14:tracePt t="55034" x="3638550" y="4160838"/>
          <p14:tracePt t="55050" x="3683000" y="4148138"/>
          <p14:tracePt t="55067" x="3729038" y="4140200"/>
          <p14:tracePt t="55084" x="3768725" y="4133850"/>
          <p14:tracePt t="55100" x="3787775" y="4133850"/>
          <p14:tracePt t="55117" x="3794125" y="4133850"/>
          <p14:tracePt t="55133" x="3802063" y="4127500"/>
          <p14:tracePt t="55150" x="3808413" y="4114800"/>
          <p14:tracePt t="55167" x="3808413" y="4102100"/>
          <p14:tracePt t="55184" x="3808413" y="4089400"/>
          <p14:tracePt t="55200" x="3808413" y="4075113"/>
          <p14:tracePt t="55217" x="3808413" y="4062413"/>
          <p14:tracePt t="55233" x="3808413" y="4043363"/>
          <p14:tracePt t="55250" x="3808413" y="4030663"/>
          <p14:tracePt t="55267" x="3787775" y="4010025"/>
          <p14:tracePt t="55283" x="3775075" y="3990975"/>
          <p14:tracePt t="55300" x="3756025" y="3978275"/>
          <p14:tracePt t="55317" x="3741738" y="3978275"/>
          <p14:tracePt t="55333" x="3722688" y="3970338"/>
          <p14:tracePt t="55350" x="3716338" y="3963988"/>
          <p14:tracePt t="55367" x="3697288" y="3957638"/>
          <p14:tracePt t="55383" x="3683000" y="3957638"/>
          <p14:tracePt t="55400" x="3676650" y="3957638"/>
          <p14:tracePt t="55439" x="3670300" y="3957638"/>
          <p14:tracePt t="55443" x="3663950" y="3957638"/>
          <p14:tracePt t="55450" x="3644900" y="3951288"/>
          <p14:tracePt t="55467" x="3632200" y="3951288"/>
          <p14:tracePt t="55483" x="3624263" y="3951288"/>
          <p14:tracePt t="55518" x="3617913" y="3951288"/>
          <p14:tracePt t="55526" x="3617913" y="3957638"/>
          <p14:tracePt t="55542" x="3611563" y="3957638"/>
          <p14:tracePt t="55550" x="3598863" y="3978275"/>
          <p14:tracePt t="55567" x="3592513" y="3984625"/>
          <p14:tracePt t="55583" x="3592513" y="3997325"/>
          <p14:tracePt t="55600" x="3586163" y="3997325"/>
          <p14:tracePt t="55617" x="3586163" y="4010025"/>
          <p14:tracePt t="55633" x="3586163" y="4016375"/>
          <p14:tracePt t="55650" x="3586163" y="4022725"/>
          <p14:tracePt t="55667" x="3586163" y="4030663"/>
          <p14:tracePt t="55683" x="3598863" y="4037013"/>
          <p14:tracePt t="55700" x="3605213" y="4043363"/>
          <p14:tracePt t="55717" x="3624263" y="4049713"/>
          <p14:tracePt t="55733" x="3663950" y="4056063"/>
          <p14:tracePt t="55750" x="3729038" y="4062413"/>
          <p14:tracePt t="55767" x="3775075" y="4068763"/>
          <p14:tracePt t="55783" x="3821113" y="4075113"/>
          <p14:tracePt t="55800" x="3892550" y="4075113"/>
          <p14:tracePt t="55817" x="3970338" y="4081463"/>
          <p14:tracePt t="55833" x="4043363" y="4081463"/>
          <p14:tracePt t="55850" x="4114800" y="4081463"/>
          <p14:tracePt t="55866" x="4179888" y="4081463"/>
          <p14:tracePt t="55883" x="4238625" y="4081463"/>
          <p14:tracePt t="55900" x="4303713" y="4081463"/>
          <p14:tracePt t="55917" x="4368800" y="4081463"/>
          <p14:tracePt t="55933" x="4454525" y="4081463"/>
          <p14:tracePt t="55950" x="4584700" y="4081463"/>
          <p14:tracePt t="55966" x="4664075" y="4081463"/>
          <p14:tracePt t="55983" x="4708525" y="4081463"/>
          <p14:tracePt t="56000" x="4735513" y="4081463"/>
          <p14:tracePt t="56238" x="4741863" y="4075113"/>
          <p14:tracePt t="56246" x="4748213" y="4068763"/>
          <p14:tracePt t="56254" x="4760913" y="4056063"/>
          <p14:tracePt t="56262" x="4781550" y="4037013"/>
          <p14:tracePt t="56283" x="4852988" y="3963988"/>
          <p14:tracePt t="56283" x="4957763" y="3873500"/>
          <p14:tracePt t="56300" x="5106988" y="3756025"/>
          <p14:tracePt t="56316" x="5276850" y="3657600"/>
          <p14:tracePt t="56333" x="5368925" y="3586163"/>
          <p14:tracePt t="56350" x="5427663" y="3521075"/>
          <p14:tracePt t="56366" x="5480050" y="3487738"/>
          <p14:tracePt t="56383" x="5480050" y="3481388"/>
          <p14:tracePt t="56486" x="5486400" y="3481388"/>
          <p14:tracePt t="56495" x="5492750" y="3468688"/>
          <p14:tracePt t="56502" x="5505450" y="3468688"/>
          <p14:tracePt t="56516" x="5519738" y="3454400"/>
          <p14:tracePt t="56518" x="5564188" y="3435350"/>
          <p14:tracePt t="56534" x="5597525" y="3422650"/>
          <p14:tracePt t="56550" x="5622925" y="3416300"/>
          <p14:tracePt t="56566" x="5630863" y="3409950"/>
          <p14:tracePt t="56678" x="5616575" y="3409950"/>
          <p14:tracePt t="56686" x="5597525" y="3409950"/>
          <p14:tracePt t="56702" x="5578475" y="3409950"/>
          <p14:tracePt t="56710" x="5557838" y="3409950"/>
          <p14:tracePt t="56718" x="5511800" y="3416300"/>
          <p14:tracePt t="56733" x="5461000" y="3422650"/>
          <p14:tracePt t="56749" x="5446713" y="3422650"/>
          <p14:tracePt t="56790" x="5446713" y="3416300"/>
          <p14:tracePt t="56799" x="5453063" y="3409950"/>
          <p14:tracePt t="56800" x="5473700" y="3389313"/>
          <p14:tracePt t="56816" x="5519738" y="3351213"/>
          <p14:tracePt t="56833" x="5570538" y="3305175"/>
          <p14:tracePt t="56849" x="5630863" y="3252788"/>
          <p14:tracePt t="56866" x="5668963" y="3187700"/>
          <p14:tracePt t="56883" x="5695950" y="3154363"/>
          <p14:tracePt t="56899" x="5702300" y="3135313"/>
          <p14:tracePt t="56916" x="5702300" y="3116263"/>
          <p14:tracePt t="56933" x="5675313" y="3095625"/>
          <p14:tracePt t="56949" x="5630863" y="3055938"/>
          <p14:tracePt t="56966" x="5597525" y="3043238"/>
          <p14:tracePt t="57062" x="5597525" y="3036888"/>
          <p14:tracePt t="57070" x="5591175" y="3036888"/>
          <p14:tracePt t="57078" x="5591175" y="3030538"/>
          <p14:tracePt t="57086" x="5591175" y="3024188"/>
          <p14:tracePt t="57094" x="5591175" y="3011488"/>
          <p14:tracePt t="57099" x="5578475" y="2997200"/>
          <p14:tracePt t="57116" x="5570538" y="2978150"/>
          <p14:tracePt t="57133" x="5570538" y="2965450"/>
          <p14:tracePt t="57149" x="5570538" y="2946400"/>
          <p14:tracePt t="57166" x="5570538" y="2932113"/>
          <p14:tracePt t="57183" x="5564188" y="2925763"/>
          <p14:tracePt t="57199" x="5570538" y="2906713"/>
          <p14:tracePt t="57216" x="5570538" y="2887663"/>
          <p14:tracePt t="57233" x="5570538" y="2867025"/>
          <p14:tracePt t="57250" x="5570538" y="2841625"/>
          <p14:tracePt t="57266" x="5570538" y="2820988"/>
          <p14:tracePt t="57283" x="5564188" y="2820988"/>
          <p14:tracePt t="57300" x="5564188" y="2814638"/>
          <p14:tracePt t="57398" x="5564188" y="2801938"/>
          <p14:tracePt t="57406" x="5564188" y="2795588"/>
          <p14:tracePt t="57414" x="5564188" y="2789238"/>
          <p14:tracePt t="57422" x="5564188" y="2768600"/>
          <p14:tracePt t="57433" x="5557838" y="2749550"/>
          <p14:tracePt t="57449" x="5545138" y="2717800"/>
          <p14:tracePt t="57466" x="5545138" y="2684463"/>
          <p14:tracePt t="57483" x="5538788" y="2659063"/>
          <p14:tracePt t="57499" x="5538788" y="2625725"/>
          <p14:tracePt t="57516" x="5538788" y="2598738"/>
          <p14:tracePt t="57533" x="5538788" y="2573338"/>
          <p14:tracePt t="57549" x="5538788" y="2547938"/>
          <p14:tracePt t="57566" x="5538788" y="2508250"/>
          <p14:tracePt t="57583" x="5538788" y="2474913"/>
          <p14:tracePt t="57599" x="5526088" y="2449513"/>
          <p14:tracePt t="57616" x="5519738" y="2430463"/>
          <p14:tracePt t="57633" x="5511800" y="2403475"/>
          <p14:tracePt t="57649" x="5505450" y="2390775"/>
          <p14:tracePt t="57666" x="5492750" y="2370138"/>
          <p14:tracePt t="57682" x="5492750" y="2363788"/>
          <p14:tracePt t="57699" x="5492750" y="2357438"/>
          <p14:tracePt t="57766" x="5486400" y="2357438"/>
          <p14:tracePt t="57790" x="5486400" y="2363788"/>
          <p14:tracePt t="58150" x="5486400" y="2357438"/>
          <p14:tracePt t="58158" x="5492750" y="2351088"/>
          <p14:tracePt t="58166" x="5492750" y="2344738"/>
          <p14:tracePt t="58183" x="5492750" y="2325688"/>
          <p14:tracePt t="58184" x="5492750" y="2319338"/>
          <p14:tracePt t="58199" x="5499100" y="2319338"/>
          <p14:tracePt t="58270" x="5492750" y="2325688"/>
          <p14:tracePt t="58278" x="5492750" y="2338388"/>
          <p14:tracePt t="58286" x="5492750" y="2351088"/>
          <p14:tracePt t="58294" x="5486400" y="2378075"/>
          <p14:tracePt t="58302" x="5486400" y="2416175"/>
          <p14:tracePt t="58316" x="5486400" y="2455863"/>
          <p14:tracePt t="58332" x="5486400" y="2481263"/>
          <p14:tracePt t="58349" x="5480050" y="2508250"/>
          <p14:tracePt t="58365" x="5480050" y="2520950"/>
          <p14:tracePt t="58365" x="5480050" y="2533650"/>
          <p14:tracePt t="58382" x="5480050" y="2566988"/>
          <p14:tracePt t="58399" x="5480050" y="2592388"/>
          <p14:tracePt t="58416" x="5480050" y="2613025"/>
          <p14:tracePt t="58432" x="5467350" y="2659063"/>
          <p14:tracePt t="58449" x="5453063" y="2697163"/>
          <p14:tracePt t="58466" x="5453063" y="2755900"/>
          <p14:tracePt t="58482" x="5453063" y="2820988"/>
          <p14:tracePt t="58499" x="5453063" y="2900363"/>
          <p14:tracePt t="58516" x="5453063" y="2971800"/>
          <p14:tracePt t="58532" x="5453063" y="3036888"/>
          <p14:tracePt t="58549" x="5453063" y="3076575"/>
          <p14:tracePt t="58565" x="5453063" y="3101975"/>
          <p14:tracePt t="58582" x="5453063" y="3116263"/>
          <p14:tracePt t="58599" x="5446713" y="3128963"/>
          <p14:tracePt t="58638" x="5440363" y="3128963"/>
          <p14:tracePt t="58678" x="5440363" y="3135313"/>
          <p14:tracePt t="58726" x="5440363" y="3141663"/>
          <p14:tracePt t="58734" x="5440363" y="3148013"/>
          <p14:tracePt t="58742" x="5434013" y="3160713"/>
          <p14:tracePt t="58749" x="5434013" y="3181350"/>
          <p14:tracePt t="58765" x="5440363" y="3194050"/>
          <p14:tracePt t="58782" x="5440363" y="3206750"/>
          <p14:tracePt t="58799" x="5440363" y="3213100"/>
          <p14:tracePt t="58815" x="5440363" y="3246438"/>
          <p14:tracePt t="58832" x="5440363" y="3292475"/>
          <p14:tracePt t="58849" x="5440363" y="3324225"/>
          <p14:tracePt t="58865" x="5440363" y="3351213"/>
          <p14:tracePt t="58882" x="5440363" y="3357563"/>
          <p14:tracePt t="58899" x="5446713" y="3357563"/>
          <p14:tracePt t="58915" x="5446713" y="3363913"/>
          <p14:tracePt t="58932" x="5446713" y="3370263"/>
          <p14:tracePt t="58949" x="5440363" y="3382963"/>
          <p14:tracePt t="58965" x="5427663" y="3422650"/>
          <p14:tracePt t="58982" x="5421313" y="3462338"/>
          <p14:tracePt t="58999" x="5408613" y="3494088"/>
          <p14:tracePt t="59015" x="5394325" y="3506788"/>
          <p14:tracePt t="59032" x="5387975" y="3521075"/>
          <p14:tracePt t="59049" x="5381625" y="3527425"/>
          <p14:tracePt t="59065" x="5375275" y="3540125"/>
          <p14:tracePt t="59082" x="5362575" y="3552825"/>
          <p14:tracePt t="59099" x="5356225" y="3565525"/>
          <p14:tracePt t="59115" x="5349875" y="3579813"/>
          <p14:tracePt t="59166" x="5341938" y="3579813"/>
          <p14:tracePt t="59182" x="5341938" y="3586163"/>
          <p14:tracePt t="59182" x="5335588" y="3592513"/>
          <p14:tracePt t="59199" x="5329238" y="3592513"/>
          <p14:tracePt t="59215" x="5322888" y="3598863"/>
          <p14:tracePt t="59232" x="5322888" y="3605213"/>
          <p14:tracePt t="59249" x="5322888" y="3611563"/>
          <p14:tracePt t="59265" x="5316538" y="3611563"/>
          <p14:tracePt t="59334" x="5310188" y="3611563"/>
          <p14:tracePt t="59350" x="5310188" y="3605213"/>
          <p14:tracePt t="59358" x="5310188" y="3598863"/>
          <p14:tracePt t="59366" x="5310188" y="3573463"/>
          <p14:tracePt t="59382" x="5322888" y="3533775"/>
          <p14:tracePt t="59678" x="5310188" y="3521075"/>
          <p14:tracePt t="59686" x="5303838" y="3521075"/>
          <p14:tracePt t="59694" x="5291138" y="3521075"/>
          <p14:tracePt t="59715" x="5257800" y="3521075"/>
          <p14:tracePt t="59715" x="5211763" y="3527425"/>
          <p14:tracePt t="59732" x="5159375" y="3546475"/>
          <p14:tracePt t="59748" x="5133975" y="3546475"/>
          <p14:tracePt t="59765" x="5062538" y="3565525"/>
          <p14:tracePt t="59782" x="4976813" y="3598863"/>
          <p14:tracePt t="59798" x="4924425" y="3638550"/>
          <p14:tracePt t="59815" x="4872038" y="3683000"/>
          <p14:tracePt t="59832" x="4800600" y="3756025"/>
          <p14:tracePt t="59848" x="4729163" y="3827463"/>
          <p14:tracePt t="59865" x="4656138" y="3898900"/>
          <p14:tracePt t="59882" x="4578350" y="3970338"/>
          <p14:tracePt t="59898" x="4513263" y="4037013"/>
          <p14:tracePt t="59915" x="4473575" y="4095750"/>
          <p14:tracePt t="59932" x="4441825" y="4148138"/>
          <p14:tracePt t="59948" x="4408488" y="4186238"/>
          <p14:tracePt t="59965" x="4395788" y="4225925"/>
          <p14:tracePt t="59982" x="4362450" y="4284663"/>
          <p14:tracePt t="59998" x="4349750" y="4318000"/>
          <p14:tracePt t="60015" x="4349750" y="4343400"/>
          <p14:tracePt t="60032" x="4343400" y="4368800"/>
          <p14:tracePt t="60048" x="4337050" y="4389438"/>
          <p14:tracePt t="60065" x="4330700" y="4402138"/>
          <p14:tracePt t="60081" x="4324350" y="4408488"/>
          <p14:tracePt t="60098" x="4324350" y="4421188"/>
          <p14:tracePt t="60115" x="4324350" y="4427538"/>
          <p14:tracePt t="60132" x="4318000" y="4441825"/>
          <p14:tracePt t="60148" x="4318000" y="4448175"/>
          <p14:tracePt t="60230" x="4310063" y="4448175"/>
          <p14:tracePt t="60262" x="4303713" y="4448175"/>
          <p14:tracePt t="60270" x="4297363" y="4448175"/>
          <p14:tracePt t="60286" x="4291013" y="4448175"/>
          <p14:tracePt t="60294" x="4278313" y="4448175"/>
          <p14:tracePt t="60300" x="4271963" y="4448175"/>
          <p14:tracePt t="60315" x="4265613" y="4448175"/>
          <p14:tracePt t="60331" x="4259263" y="4448175"/>
          <p14:tracePt t="60348" x="4251325" y="4448175"/>
          <p14:tracePt t="60365" x="4244975" y="4448175"/>
          <p14:tracePt t="60381" x="4238625" y="4448175"/>
          <p14:tracePt t="60934" x="4232275" y="4448175"/>
          <p14:tracePt t="60966" x="4225925" y="4448175"/>
          <p14:tracePt t="60984" x="4225925" y="4441825"/>
          <p14:tracePt t="60989" x="4213225" y="4441825"/>
          <p14:tracePt t="60998" x="4192588" y="4441825"/>
          <p14:tracePt t="61014" x="4179888" y="4441825"/>
          <p14:tracePt t="61031" x="4160838" y="4435475"/>
          <p14:tracePt t="61048" x="4148138" y="4435475"/>
          <p14:tracePt t="61065" x="4127500" y="4435475"/>
          <p14:tracePt t="61081" x="4114800" y="4435475"/>
          <p14:tracePt t="61098" x="4108450" y="4435475"/>
          <p14:tracePt t="61142" x="4102100" y="4435475"/>
          <p14:tracePt t="61166" x="4095750" y="4435475"/>
          <p14:tracePt t="61182" x="4089400" y="4435475"/>
          <p14:tracePt t="61198" x="4081463" y="4435475"/>
          <p14:tracePt t="61207" x="4075113" y="4435475"/>
          <p14:tracePt t="61215" x="4068763" y="4435475"/>
          <p14:tracePt t="61221" x="4056063" y="4441825"/>
          <p14:tracePt t="61232" x="4043363" y="4441825"/>
          <p14:tracePt t="61249" x="4037013" y="4441825"/>
          <p14:tracePt t="61265" x="4030663" y="4441825"/>
          <p14:tracePt t="61282" x="4022725" y="4441825"/>
          <p14:tracePt t="61463" x="4022725" y="4448175"/>
          <p14:tracePt t="61479" x="4030663" y="4448175"/>
          <p14:tracePt t="61495" x="4037013" y="4441825"/>
          <p14:tracePt t="61503" x="4043363" y="4441825"/>
          <p14:tracePt t="61511" x="4049713" y="4441825"/>
          <p14:tracePt t="61519" x="4049713" y="4435475"/>
          <p14:tracePt t="61533" x="4056063" y="4435475"/>
          <p14:tracePt t="61615" x="4062413" y="4435475"/>
          <p14:tracePt t="61663" x="4068763" y="4435475"/>
          <p14:tracePt t="61679" x="4075113" y="4435475"/>
          <p14:tracePt t="61999" x="4081463" y="4435475"/>
          <p14:tracePt t="62011" x="4081463" y="4441825"/>
          <p14:tracePt t="62019" x="4089400" y="4448175"/>
          <p14:tracePt t="62032" x="4089400" y="4460875"/>
          <p14:tracePt t="62049" x="4102100" y="4473575"/>
          <p14:tracePt t="62065" x="4121150" y="4494213"/>
          <p14:tracePt t="62082" x="4140200" y="4519613"/>
          <p14:tracePt t="62098" x="4173538" y="4546600"/>
          <p14:tracePt t="62115" x="4186238" y="4572000"/>
          <p14:tracePt t="62132" x="4206875" y="4605338"/>
          <p14:tracePt t="62148" x="4225925" y="4624388"/>
          <p14:tracePt t="62165" x="4225925" y="4643438"/>
          <p14:tracePt t="62182" x="4225925" y="4656138"/>
          <p14:tracePt t="62198" x="4225925" y="4670425"/>
          <p14:tracePt t="62198" x="4225925" y="4683125"/>
          <p14:tracePt t="62215" x="4198938" y="4702175"/>
          <p14:tracePt t="62232" x="4173538" y="4722813"/>
          <p14:tracePt t="62248" x="4148138" y="4729163"/>
          <p14:tracePt t="62265" x="4089400" y="4741863"/>
          <p14:tracePt t="62282" x="4010025" y="4741863"/>
          <p14:tracePt t="62298" x="3932238" y="4748213"/>
          <p14:tracePt t="62315" x="3840163" y="4754563"/>
          <p14:tracePt t="62332" x="3787775" y="4754563"/>
          <p14:tracePt t="62348" x="3741738" y="4754563"/>
          <p14:tracePt t="62365" x="3709988" y="4754563"/>
          <p14:tracePt t="62382" x="3703638" y="4754563"/>
          <p14:tracePt t="62439" x="3703638" y="4760913"/>
          <p14:tracePt t="62471" x="3709988" y="4760913"/>
          <p14:tracePt t="62479" x="3716338" y="4767263"/>
          <p14:tracePt t="62487" x="3729038" y="4767263"/>
          <p14:tracePt t="62495" x="3749675" y="4775200"/>
          <p14:tracePt t="62503" x="3814763" y="4775200"/>
          <p14:tracePt t="62515" x="3886200" y="4787900"/>
          <p14:tracePt t="62532" x="3984625" y="4806950"/>
          <p14:tracePt t="62549" x="4095750" y="4819650"/>
          <p14:tracePt t="62565" x="4206875" y="4840288"/>
          <p14:tracePt t="62582" x="4356100" y="4852988"/>
          <p14:tracePt t="62598" x="4479925" y="4859338"/>
          <p14:tracePt t="62615" x="4637088" y="4865688"/>
          <p14:tracePt t="62632" x="4676775" y="4865688"/>
          <p14:tracePt t="62648" x="4689475" y="4865688"/>
          <p14:tracePt t="64983" x="0" y="0"/>
        </p14:tracePtLst>
        <p14:tracePtLst>
          <p14:tracePt t="69296" x="3775075" y="3521075"/>
          <p14:tracePt t="69495" x="3781425" y="3521075"/>
          <p14:tracePt t="69503" x="3808413" y="3533775"/>
          <p14:tracePt t="69511" x="3821113" y="3540125"/>
          <p14:tracePt t="69529" x="3867150" y="3565525"/>
          <p14:tracePt t="69529" x="3898900" y="3579813"/>
          <p14:tracePt t="69546" x="3932238" y="3624263"/>
          <p14:tracePt t="69562" x="3970338" y="3651250"/>
          <p14:tracePt t="69579" x="3978275" y="3670300"/>
          <p14:tracePt t="69595" x="3990975" y="3697288"/>
          <p14:tracePt t="69612" x="3990975" y="3735388"/>
          <p14:tracePt t="69629" x="3990975" y="3775075"/>
          <p14:tracePt t="69646" x="3984625" y="3814763"/>
          <p14:tracePt t="69662" x="3970338" y="3860800"/>
          <p14:tracePt t="69679" x="3951288" y="3886200"/>
          <p14:tracePt t="69695" x="3925888" y="3932238"/>
          <p14:tracePt t="69712" x="3892550" y="3963988"/>
          <p14:tracePt t="69729" x="3867150" y="4010025"/>
          <p14:tracePt t="69745" x="3833813" y="4043363"/>
          <p14:tracePt t="69762" x="3814763" y="4075113"/>
          <p14:tracePt t="69779" x="3808413" y="4102100"/>
          <p14:tracePt t="69795" x="3802063" y="4114800"/>
          <p14:tracePt t="69812" x="3802063" y="4121150"/>
          <p14:tracePt t="69829" x="3802063" y="4133850"/>
          <p14:tracePt t="69846" x="3802063" y="4148138"/>
          <p14:tracePt t="69862" x="3808413" y="4160838"/>
          <p14:tracePt t="69879" x="3821113" y="4167188"/>
          <p14:tracePt t="69895" x="3827463" y="4173538"/>
          <p14:tracePt t="69912" x="3846513" y="4179888"/>
          <p14:tracePt t="69929" x="3852863" y="4186238"/>
          <p14:tracePt t="69945" x="3860800" y="4186238"/>
          <p14:tracePt t="69991" x="3867150" y="4192588"/>
          <p14:tracePt t="70023" x="3873500" y="4198938"/>
          <p14:tracePt t="70175" x="3879850" y="4192588"/>
          <p14:tracePt t="70191" x="3886200" y="4186238"/>
          <p14:tracePt t="70199" x="3892550" y="4186238"/>
          <p14:tracePt t="70212" x="3898900" y="4186238"/>
          <p14:tracePt t="70212" x="3925888" y="4186238"/>
          <p14:tracePt t="70228" x="3944938" y="4173538"/>
          <p14:tracePt t="70245" x="3984625" y="4167188"/>
          <p14:tracePt t="70262" x="4003675" y="4167188"/>
          <p14:tracePt t="70262" x="4010025" y="4167188"/>
          <p14:tracePt t="70279" x="4016375" y="4160838"/>
          <p14:tracePt t="70407" x="4010025" y="4160838"/>
          <p14:tracePt t="70423" x="4003675" y="4160838"/>
          <p14:tracePt t="70439" x="3997325" y="4160838"/>
          <p14:tracePt t="70447" x="3978275" y="4160838"/>
          <p14:tracePt t="70447" x="3970338" y="4160838"/>
          <p14:tracePt t="70463" x="3944938" y="4160838"/>
          <p14:tracePt t="70478" x="3911600" y="4160838"/>
          <p14:tracePt t="70495" x="3905250" y="4160838"/>
          <p14:tracePt t="70615" x="3919538" y="4160838"/>
          <p14:tracePt t="70629" x="3932238" y="4160838"/>
          <p14:tracePt t="70631" x="3970338" y="4160838"/>
          <p14:tracePt t="70645" x="4022725" y="4160838"/>
          <p14:tracePt t="70662" x="4075113" y="4160838"/>
          <p14:tracePt t="70678" x="4133850" y="4160838"/>
          <p14:tracePt t="70823" x="4127500" y="4160838"/>
          <p14:tracePt t="71039" x="4133850" y="4160838"/>
          <p14:tracePt t="71047" x="4140200" y="4160838"/>
          <p14:tracePt t="71055" x="4179888" y="4160838"/>
          <p14:tracePt t="71068" x="4232275" y="4160838"/>
          <p14:tracePt t="71079" x="4297363" y="4160838"/>
          <p14:tracePt t="71095" x="4368800" y="4160838"/>
          <p14:tracePt t="71112" x="4460875" y="4160838"/>
          <p14:tracePt t="71128" x="4552950" y="4160838"/>
          <p14:tracePt t="71145" x="4637088" y="4160838"/>
          <p14:tracePt t="71162" x="4708525" y="4160838"/>
          <p14:tracePt t="71178" x="4775200" y="4160838"/>
          <p14:tracePt t="71195" x="4826000" y="4160838"/>
          <p14:tracePt t="71211" x="4872038" y="4160838"/>
          <p14:tracePt t="71228" x="4911725" y="4148138"/>
          <p14:tracePt t="71245" x="4964113" y="4127500"/>
          <p14:tracePt t="71261" x="5022850" y="4102100"/>
          <p14:tracePt t="71278" x="5100638" y="4062413"/>
          <p14:tracePt t="71295" x="5159375" y="4016375"/>
          <p14:tracePt t="71311" x="5205413" y="3978275"/>
          <p14:tracePt t="71328" x="5251450" y="3951288"/>
          <p14:tracePt t="71345" x="5276850" y="3919538"/>
          <p14:tracePt t="71361" x="5316538" y="3886200"/>
          <p14:tracePt t="71378" x="5362575" y="3852863"/>
          <p14:tracePt t="71395" x="5387975" y="3821113"/>
          <p14:tracePt t="71411" x="5402263" y="3794125"/>
          <p14:tracePt t="71428" x="5421313" y="3775075"/>
          <p14:tracePt t="71445" x="5440363" y="3735388"/>
          <p14:tracePt t="71461" x="5473700" y="3676650"/>
          <p14:tracePt t="71478" x="5505450" y="3579813"/>
          <p14:tracePt t="71495" x="5519738" y="3540125"/>
          <p14:tracePt t="71511" x="5526088" y="3513138"/>
          <p14:tracePt t="71528" x="5532438" y="3494088"/>
          <p14:tracePt t="71545" x="5532438" y="3487738"/>
          <p14:tracePt t="71561" x="5532438" y="3481388"/>
          <p14:tracePt t="71943" x="5526088" y="3481388"/>
          <p14:tracePt t="71959" x="5519738" y="3481388"/>
          <p14:tracePt t="71967" x="5505450" y="3481388"/>
          <p14:tracePt t="71975" x="5499100" y="3487738"/>
          <p14:tracePt t="71983" x="5473700" y="3494088"/>
          <p14:tracePt t="71995" x="5414963" y="3500438"/>
          <p14:tracePt t="72011" x="5362575" y="3513138"/>
          <p14:tracePt t="72028" x="5283200" y="3533775"/>
          <p14:tracePt t="72044" x="5238750" y="3540125"/>
          <p14:tracePt t="72061" x="5192713" y="3546475"/>
          <p14:tracePt t="72078" x="5153025" y="3559175"/>
          <p14:tracePt t="72094" x="5106988" y="3559175"/>
          <p14:tracePt t="72111" x="5081588" y="3559175"/>
          <p14:tracePt t="72128" x="5048250" y="3565525"/>
          <p14:tracePt t="72144" x="5035550" y="3573463"/>
          <p14:tracePt t="72161" x="5022850" y="3573463"/>
          <p14:tracePt t="72178" x="5010150" y="3579813"/>
          <p14:tracePt t="72195" x="5003800" y="3586163"/>
          <p14:tracePt t="72211" x="4995863" y="3586163"/>
          <p14:tracePt t="72614" x="5003800" y="3586163"/>
          <p14:tracePt t="72630" x="5010150" y="3579813"/>
          <p14:tracePt t="72638" x="5016500" y="3579813"/>
          <p14:tracePt t="72646" x="5022850" y="3579813"/>
          <p14:tracePt t="72661" x="5029200" y="3579813"/>
          <p14:tracePt t="72661" x="5035550" y="3573463"/>
          <p14:tracePt t="72678" x="5048250" y="3573463"/>
          <p14:tracePt t="72678" x="5054600" y="3573463"/>
          <p14:tracePt t="72695" x="5068888" y="3573463"/>
          <p14:tracePt t="72711" x="5081588" y="3573463"/>
          <p14:tracePt t="72728" x="5087938" y="3573463"/>
          <p14:tracePt t="72744" x="5094288" y="3573463"/>
          <p14:tracePt t="72761" x="5106988" y="3573463"/>
          <p14:tracePt t="72777" x="5113338" y="3573463"/>
          <p14:tracePt t="72794" x="5121275" y="3573463"/>
          <p14:tracePt t="72811" x="5133975" y="3573463"/>
          <p14:tracePt t="72828" x="5140325" y="3573463"/>
          <p14:tracePt t="72862" x="5146675" y="3573463"/>
          <p14:tracePt t="73246" x="5159375" y="3573463"/>
          <p14:tracePt t="73254" x="5173663" y="3573463"/>
          <p14:tracePt t="73262" x="5180013" y="3573463"/>
          <p14:tracePt t="73270" x="5186363" y="3573463"/>
          <p14:tracePt t="73278" x="5211763" y="3573463"/>
          <p14:tracePt t="73294" x="5238750" y="3573463"/>
          <p14:tracePt t="73311" x="5245100" y="3573463"/>
          <p14:tracePt t="73327" x="5251450" y="3573463"/>
          <p14:tracePt t="73814" x="5257800" y="3573463"/>
          <p14:tracePt t="73822" x="5257800" y="3565525"/>
          <p14:tracePt t="73838" x="5257800" y="3552825"/>
          <p14:tracePt t="73846" x="5264150" y="3552825"/>
          <p14:tracePt t="73860" x="5270500" y="3546475"/>
          <p14:tracePt t="73861" x="5270500" y="3521075"/>
          <p14:tracePt t="73877" x="5270500" y="3494088"/>
          <p14:tracePt t="73894" x="5270500" y="3468688"/>
          <p14:tracePt t="73894" x="5270500" y="3462338"/>
          <p14:tracePt t="73910" x="5264150" y="3448050"/>
          <p14:tracePt t="73927" x="5264150" y="3441700"/>
          <p14:tracePt t="74038" x="5257800" y="3441700"/>
          <p14:tracePt t="74046" x="5257800" y="3448050"/>
          <p14:tracePt t="74054" x="5251450" y="3454400"/>
          <p14:tracePt t="74062" x="5245100" y="3462338"/>
          <p14:tracePt t="74070" x="5245100" y="3475038"/>
          <p14:tracePt t="74077" x="5245100" y="3521075"/>
          <p14:tracePt t="74094" x="5245100" y="3573463"/>
          <p14:tracePt t="74110" x="5245100" y="3651250"/>
          <p14:tracePt t="74127" x="5245100" y="3703638"/>
          <p14:tracePt t="74144" x="5245100" y="3741738"/>
          <p14:tracePt t="74160" x="5245100" y="3781425"/>
          <p14:tracePt t="74177" x="5245100" y="3821113"/>
          <p14:tracePt t="74194" x="5232400" y="3846513"/>
          <p14:tracePt t="74211" x="5224463" y="3873500"/>
          <p14:tracePt t="74398" x="5224463" y="3867150"/>
          <p14:tracePt t="74406" x="5224463" y="3860800"/>
          <p14:tracePt t="74417" x="5224463" y="3852863"/>
          <p14:tracePt t="74422" x="5224463" y="3846513"/>
          <p14:tracePt t="74430" x="5232400" y="3821113"/>
          <p14:tracePt t="74444" x="5238750" y="3781425"/>
          <p14:tracePt t="74460" x="5238750" y="3749675"/>
          <p14:tracePt t="74477" x="5238750" y="3729038"/>
          <p14:tracePt t="74493" x="5232400" y="3709988"/>
          <p14:tracePt t="74782" x="5232400" y="3697288"/>
          <p14:tracePt t="74790" x="5232400" y="3690938"/>
          <p14:tracePt t="74800" x="5232400" y="3676650"/>
          <p14:tracePt t="74800" x="5238750" y="3663950"/>
          <p14:tracePt t="74810" x="5238750" y="3632200"/>
          <p14:tracePt t="74827" x="5238750" y="3611563"/>
          <p14:tracePt t="74843" x="5245100" y="3592513"/>
          <p14:tracePt t="74860" x="5238750" y="3579813"/>
          <p14:tracePt t="74877" x="5238750" y="3573463"/>
          <p14:tracePt t="76943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857948"/>
            <a:ext cx="9134475" cy="53033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Figure 1</a:t>
            </a:r>
            <a:r>
              <a:rPr lang="en-US" dirty="0" smtClean="0"/>
              <a:t> Flowchart of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</a:t>
            </a:r>
            <a:r>
              <a:rPr lang="en-US" dirty="0" smtClean="0"/>
              <a:t> Loop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Picture 3" descr="flowchart_intere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82" y="1388281"/>
            <a:ext cx="2721128" cy="502652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98" x="2193925" y="1377950"/>
          <p14:tracePt t="5138" x="2193925" y="1384300"/>
          <p14:tracePt t="5147" x="2193925" y="1390650"/>
          <p14:tracePt t="5154" x="2193925" y="1397000"/>
          <p14:tracePt t="5170" x="2187575" y="1404938"/>
          <p14:tracePt t="5186" x="2187575" y="1411288"/>
          <p14:tracePt t="5186" x="2187575" y="1417638"/>
          <p14:tracePt t="5226" x="2181225" y="1423988"/>
          <p14:tracePt t="5242" x="2181225" y="1430338"/>
          <p14:tracePt t="5258" x="2181225" y="1436688"/>
          <p14:tracePt t="5282" x="2181225" y="1443038"/>
          <p14:tracePt t="5322" x="2181225" y="1449388"/>
          <p14:tracePt t="5338" x="2181225" y="1455738"/>
          <p14:tracePt t="5344" x="2174875" y="1455738"/>
          <p14:tracePt t="5352" x="2174875" y="1463675"/>
          <p14:tracePt t="5369" x="2174875" y="1470025"/>
          <p14:tracePt t="5386" x="2174875" y="1476375"/>
          <p14:tracePt t="5402" x="2174875" y="1482725"/>
          <p14:tracePt t="5419" x="2181225" y="1482725"/>
          <p14:tracePt t="5436" x="2181225" y="1495425"/>
          <p14:tracePt t="5482" x="2181225" y="1501775"/>
          <p14:tracePt t="5514" x="2181225" y="1508125"/>
          <p14:tracePt t="5530" x="2174875" y="1508125"/>
          <p14:tracePt t="5546" x="2174875" y="1516063"/>
          <p14:tracePt t="5562" x="2168525" y="1522413"/>
          <p14:tracePt t="5602" x="2168525" y="1528763"/>
          <p14:tracePt t="5634" x="2168525" y="1535113"/>
          <p14:tracePt t="5658" x="2168525" y="1541463"/>
          <p14:tracePt t="5674" x="2168525" y="1547813"/>
          <p14:tracePt t="5698" x="2168525" y="1554163"/>
          <p14:tracePt t="5730" x="2168525" y="1560513"/>
          <p14:tracePt t="5746" x="2168525" y="1566863"/>
          <p14:tracePt t="5786" x="2168525" y="1574800"/>
          <p14:tracePt t="5834" x="2174875" y="1574800"/>
          <p14:tracePt t="5842" x="2174875" y="1581150"/>
          <p14:tracePt t="5866" x="2174875" y="1587500"/>
          <p14:tracePt t="5898" x="2174875" y="1593850"/>
          <p14:tracePt t="5911" x="2181225" y="1600200"/>
          <p14:tracePt t="6443" x="2181225" y="1606550"/>
          <p14:tracePt t="6459" x="2181225" y="1612900"/>
          <p14:tracePt t="6763" x="2187575" y="1619250"/>
          <p14:tracePt t="6771" x="2187575" y="1625600"/>
          <p14:tracePt t="6780" x="2181225" y="1633538"/>
          <p14:tracePt t="6787" x="2181225" y="1639888"/>
          <p14:tracePt t="6803" x="2181225" y="1646238"/>
          <p14:tracePt t="6803" x="2181225" y="1658938"/>
          <p14:tracePt t="6819" x="2181225" y="1671638"/>
          <p14:tracePt t="6836" x="2181225" y="1677988"/>
          <p14:tracePt t="6853" x="2187575" y="1684338"/>
          <p14:tracePt t="6870" x="2187575" y="1692275"/>
          <p14:tracePt t="7147" x="2187575" y="1698625"/>
          <p14:tracePt t="7155" x="2193925" y="1711325"/>
          <p14:tracePt t="7171" x="2201863" y="1717675"/>
          <p14:tracePt t="7179" x="2201863" y="1730375"/>
          <p14:tracePt t="7187" x="2214563" y="1744663"/>
          <p14:tracePt t="7203" x="2220913" y="1770063"/>
          <p14:tracePt t="7219" x="2227263" y="1782763"/>
          <p14:tracePt t="7236" x="2227263" y="1789113"/>
          <p14:tracePt t="7254" x="2233613" y="1803400"/>
          <p14:tracePt t="7270" x="2246313" y="1809750"/>
          <p14:tracePt t="7308" x="2252663" y="1816100"/>
          <p14:tracePt t="7316" x="2252663" y="1822450"/>
          <p14:tracePt t="7372" x="2252663" y="1828800"/>
          <p14:tracePt t="7380" x="2260600" y="1828800"/>
          <p14:tracePt t="7388" x="2260600" y="1835150"/>
          <p14:tracePt t="7392" x="2273300" y="1841500"/>
          <p14:tracePt t="7404" x="2286000" y="1862138"/>
          <p14:tracePt t="7420" x="2292350" y="1868488"/>
          <p14:tracePt t="7437" x="2292350" y="1874838"/>
          <p14:tracePt t="7454" x="2305050" y="1881188"/>
          <p14:tracePt t="7470" x="2311400" y="1893888"/>
          <p14:tracePt t="7487" x="2319338" y="1912938"/>
          <p14:tracePt t="7504" x="2332038" y="1933575"/>
          <p14:tracePt t="7520" x="2344738" y="1946275"/>
          <p14:tracePt t="7537" x="2351088" y="1952625"/>
          <p14:tracePt t="7553" x="2363788" y="1965325"/>
          <p14:tracePt t="7570" x="2378075" y="1973263"/>
          <p14:tracePt t="7587" x="2378075" y="1979613"/>
          <p14:tracePt t="7604" x="2390775" y="1992313"/>
          <p14:tracePt t="7620" x="2397125" y="2005013"/>
          <p14:tracePt t="7637" x="2416175" y="2011363"/>
          <p14:tracePt t="7654" x="2430463" y="2017713"/>
          <p14:tracePt t="7670" x="2436813" y="2032000"/>
          <p14:tracePt t="7687" x="2449513" y="2038350"/>
          <p14:tracePt t="7704" x="2455863" y="2044700"/>
          <p14:tracePt t="7720" x="2462213" y="2070100"/>
          <p14:tracePt t="7737" x="2474913" y="2090738"/>
          <p14:tracePt t="7753" x="2481263" y="2097088"/>
          <p14:tracePt t="7770" x="2489200" y="2116138"/>
          <p14:tracePt t="7787" x="2495550" y="2116138"/>
          <p14:tracePt t="7803" x="2495550" y="2122488"/>
          <p14:tracePt t="7956" x="2495550" y="2128838"/>
          <p14:tracePt t="7964" x="2508250" y="2128838"/>
          <p14:tracePt t="7972" x="2514600" y="2135188"/>
          <p14:tracePt t="7996" x="2520950" y="2135188"/>
          <p14:tracePt t="8004" x="2520950" y="2141538"/>
          <p14:tracePt t="13755" x="2520950" y="2149475"/>
          <p14:tracePt t="13763" x="2520950" y="2162175"/>
          <p14:tracePt t="13771" x="2520950" y="2168525"/>
          <p14:tracePt t="13779" x="2520950" y="2181225"/>
          <p14:tracePt t="13792" x="2520950" y="2187575"/>
          <p14:tracePt t="13800" x="2520950" y="2201863"/>
          <p14:tracePt t="13963" x="2520950" y="2208213"/>
          <p14:tracePt t="13979" x="2527300" y="2214563"/>
          <p14:tracePt t="13995" x="2527300" y="2220913"/>
          <p14:tracePt t="14067" x="2527300" y="2214563"/>
          <p14:tracePt t="14075" x="2527300" y="2208213"/>
          <p14:tracePt t="14083" x="2527300" y="2193925"/>
          <p14:tracePt t="14100" x="2533650" y="2174875"/>
          <p14:tracePt t="14100" x="2533650" y="2141538"/>
          <p14:tracePt t="14117" x="2540000" y="2103438"/>
          <p14:tracePt t="14133" x="2533650" y="2057400"/>
          <p14:tracePt t="14150" x="2527300" y="2032000"/>
          <p14:tracePt t="14167" x="2514600" y="2011363"/>
          <p14:tracePt t="14183" x="2501900" y="1985963"/>
          <p14:tracePt t="14200" x="2495550" y="1979613"/>
          <p14:tracePt t="14217" x="2462213" y="1965325"/>
          <p14:tracePt t="14233" x="2443163" y="1946275"/>
          <p14:tracePt t="14250" x="2422525" y="1933575"/>
          <p14:tracePt t="14250" x="2403475" y="1927225"/>
          <p14:tracePt t="14267" x="2363788" y="1906588"/>
          <p14:tracePt t="14283" x="2319338" y="1881188"/>
          <p14:tracePt t="14300" x="2260600" y="1868488"/>
          <p14:tracePt t="14316" x="2181225" y="1847850"/>
          <p14:tracePt t="14333" x="2116138" y="1828800"/>
          <p14:tracePt t="14350" x="2024063" y="1822450"/>
          <p14:tracePt t="14366" x="1979613" y="1809750"/>
          <p14:tracePt t="14383" x="1933575" y="1809750"/>
          <p14:tracePt t="14400" x="1893888" y="1809750"/>
          <p14:tracePt t="14417" x="1868488" y="1809750"/>
          <p14:tracePt t="14433" x="1841500" y="1809750"/>
          <p14:tracePt t="14450" x="1809750" y="1809750"/>
          <p14:tracePt t="14467" x="1757363" y="1809750"/>
          <p14:tracePt t="14483" x="1724025" y="1828800"/>
          <p14:tracePt t="14500" x="1684338" y="1841500"/>
          <p14:tracePt t="14516" x="1658938" y="1862138"/>
          <p14:tracePt t="14533" x="1612900" y="1881188"/>
          <p14:tracePt t="14550" x="1581150" y="1893888"/>
          <p14:tracePt t="14566" x="1554163" y="1906588"/>
          <p14:tracePt t="14583" x="1528763" y="1920875"/>
          <p14:tracePt t="14600" x="1516063" y="1927225"/>
          <p14:tracePt t="14616" x="1495425" y="1939925"/>
          <p14:tracePt t="14633" x="1463675" y="1973263"/>
          <p14:tracePt t="14650" x="1443038" y="1998663"/>
          <p14:tracePt t="14666" x="1417638" y="2032000"/>
          <p14:tracePt t="14683" x="1397000" y="2063750"/>
          <p14:tracePt t="14700" x="1384300" y="2103438"/>
          <p14:tracePt t="14716" x="1384300" y="2128838"/>
          <p14:tracePt t="14733" x="1384300" y="2162175"/>
          <p14:tracePt t="14750" x="1384300" y="2193925"/>
          <p14:tracePt t="14766" x="1397000" y="2227263"/>
          <p14:tracePt t="14783" x="1417638" y="2246313"/>
          <p14:tracePt t="14800" x="1443038" y="2279650"/>
          <p14:tracePt t="14816" x="1470025" y="2305050"/>
          <p14:tracePt t="14833" x="1495425" y="2325688"/>
          <p14:tracePt t="14850" x="1516063" y="2332038"/>
          <p14:tracePt t="14866" x="1554163" y="2344738"/>
          <p14:tracePt t="14883" x="1593850" y="2357438"/>
          <p14:tracePt t="14900" x="1633538" y="2370138"/>
          <p14:tracePt t="14916" x="1652588" y="2384425"/>
          <p14:tracePt t="14933" x="1698625" y="2390775"/>
          <p14:tracePt t="14950" x="1744663" y="2390775"/>
          <p14:tracePt t="14966" x="1803400" y="2403475"/>
          <p14:tracePt t="14983" x="1841500" y="2403475"/>
          <p14:tracePt t="15000" x="1881188" y="2416175"/>
          <p14:tracePt t="15016" x="1906588" y="2422525"/>
          <p14:tracePt t="15033" x="1952625" y="2422525"/>
          <p14:tracePt t="15050" x="1985963" y="2422525"/>
          <p14:tracePt t="15066" x="2038350" y="2422525"/>
          <p14:tracePt t="15083" x="2076450" y="2422525"/>
          <p14:tracePt t="15099" x="2109788" y="2422525"/>
          <p14:tracePt t="15116" x="2141538" y="2422525"/>
          <p14:tracePt t="15133" x="2181225" y="2422525"/>
          <p14:tracePt t="15150" x="2208213" y="2422525"/>
          <p14:tracePt t="15166" x="2239963" y="2422525"/>
          <p14:tracePt t="15183" x="2252663" y="2416175"/>
          <p14:tracePt t="15199" x="2279650" y="2416175"/>
          <p14:tracePt t="15216" x="2292350" y="2416175"/>
          <p14:tracePt t="15259" x="2298700" y="2416175"/>
          <p14:tracePt t="15739" x="2298700" y="2409825"/>
          <p14:tracePt t="15747" x="2311400" y="2409825"/>
          <p14:tracePt t="15755" x="2325688" y="2409825"/>
          <p14:tracePt t="15763" x="2332038" y="2409825"/>
          <p14:tracePt t="15771" x="2363788" y="2403475"/>
          <p14:tracePt t="15783" x="2390775" y="2403475"/>
          <p14:tracePt t="15799" x="2422525" y="2397125"/>
          <p14:tracePt t="15816" x="2443163" y="2397125"/>
          <p14:tracePt t="15833" x="2462213" y="2397125"/>
          <p14:tracePt t="15849" x="2481263" y="2384425"/>
          <p14:tracePt t="15866" x="2495550" y="2370138"/>
          <p14:tracePt t="15883" x="2514600" y="2363788"/>
          <p14:tracePt t="15899" x="2520950" y="2357438"/>
          <p14:tracePt t="15939" x="2527300" y="2357438"/>
          <p14:tracePt t="16083" x="2520950" y="2357438"/>
          <p14:tracePt t="16099" x="2520950" y="2363788"/>
          <p14:tracePt t="16107" x="2514600" y="2363788"/>
          <p14:tracePt t="16243" x="2508250" y="2363788"/>
          <p14:tracePt t="16251" x="2508250" y="2370138"/>
          <p14:tracePt t="16259" x="2489200" y="2363788"/>
          <p14:tracePt t="16267" x="2436813" y="2292350"/>
          <p14:tracePt t="16282" x="2416175" y="2246313"/>
          <p14:tracePt t="16635" x="2409825" y="2246313"/>
          <p14:tracePt t="16643" x="2403475" y="2246313"/>
          <p14:tracePt t="16659" x="2397125" y="2246313"/>
          <p14:tracePt t="16667" x="2390775" y="2246313"/>
          <p14:tracePt t="16683" x="2384425" y="2252663"/>
          <p14:tracePt t="16691" x="2370138" y="2252663"/>
          <p14:tracePt t="16699" x="2363788" y="2252663"/>
          <p14:tracePt t="16739" x="2357438" y="2260600"/>
          <p14:tracePt t="16907" x="2363788" y="2260600"/>
          <p14:tracePt t="16955" x="2370138" y="2260600"/>
          <p14:tracePt t="17034" x="2370138" y="2266950"/>
          <p14:tracePt t="17043" x="2370138" y="2273300"/>
          <p14:tracePt t="17058" x="2370138" y="2279650"/>
          <p14:tracePt t="17066" x="2370138" y="2292350"/>
          <p14:tracePt t="17082" x="2363788" y="2298700"/>
          <p14:tracePt t="17091" x="2363788" y="2311400"/>
          <p14:tracePt t="17099" x="2357438" y="2332038"/>
          <p14:tracePt t="17115" x="2357438" y="2338388"/>
          <p14:tracePt t="17132" x="2357438" y="2344738"/>
          <p14:tracePt t="17149" x="2357438" y="2351088"/>
          <p14:tracePt t="17165" x="2357438" y="2357438"/>
          <p14:tracePt t="17182" x="2357438" y="2370138"/>
          <p14:tracePt t="17199" x="2357438" y="2378075"/>
          <p14:tracePt t="17215" x="2357438" y="2390775"/>
          <p14:tracePt t="17232" x="2363788" y="2416175"/>
          <p14:tracePt t="17249" x="2370138" y="2449513"/>
          <p14:tracePt t="17265" x="2370138" y="2481263"/>
          <p14:tracePt t="17282" x="2397125" y="2554288"/>
          <p14:tracePt t="17299" x="2403475" y="2606675"/>
          <p14:tracePt t="17315" x="2403475" y="2671763"/>
          <p14:tracePt t="17332" x="2403475" y="2749550"/>
          <p14:tracePt t="17349" x="2403475" y="2847975"/>
          <p14:tracePt t="17365" x="2403475" y="2938463"/>
          <p14:tracePt t="17382" x="2403475" y="3036888"/>
          <p14:tracePt t="17399" x="2403475" y="3116263"/>
          <p14:tracePt t="17415" x="2403475" y="3200400"/>
          <p14:tracePt t="17432" x="2397125" y="3259138"/>
          <p14:tracePt t="17449" x="2390775" y="3324225"/>
          <p14:tracePt t="17466" x="2390775" y="3357563"/>
          <p14:tracePt t="17482" x="2390775" y="3382963"/>
          <p14:tracePt t="17547" x="2390775" y="3376613"/>
          <p14:tracePt t="17554" x="2390775" y="3370263"/>
          <p14:tracePt t="17565" x="2384425" y="3363913"/>
          <p14:tracePt t="17565" x="2357438" y="3336925"/>
          <p14:tracePt t="17582" x="2338388" y="3265488"/>
          <p14:tracePt t="17599" x="2338388" y="3259138"/>
          <p14:tracePt t="17842" x="2338388" y="3252788"/>
          <p14:tracePt t="17850" x="2344738" y="3265488"/>
          <p14:tracePt t="17867" x="2344738" y="3278188"/>
          <p14:tracePt t="17867" x="2357438" y="3298825"/>
          <p14:tracePt t="17883" x="2363788" y="3298825"/>
          <p14:tracePt t="17898" x="2363788" y="3305175"/>
          <p14:tracePt t="17946" x="2363788" y="3317875"/>
          <p14:tracePt t="17951" x="2363788" y="3324225"/>
          <p14:tracePt t="17965" x="2363788" y="3336925"/>
          <p14:tracePt t="17965" x="2363788" y="3363913"/>
          <p14:tracePt t="17982" x="2370138" y="3422650"/>
          <p14:tracePt t="17998" x="2370138" y="3468688"/>
          <p14:tracePt t="18015" x="2378075" y="3521075"/>
          <p14:tracePt t="18032" x="2378075" y="3573463"/>
          <p14:tracePt t="18048" x="2378075" y="3624263"/>
          <p14:tracePt t="18065" x="2384425" y="3676650"/>
          <p14:tracePt t="18082" x="2384425" y="3729038"/>
          <p14:tracePt t="18098" x="2384425" y="3821113"/>
          <p14:tracePt t="18115" x="2384425" y="3873500"/>
          <p14:tracePt t="18132" x="2384425" y="3944938"/>
          <p14:tracePt t="18148" x="2384425" y="4016375"/>
          <p14:tracePt t="18165" x="2384425" y="4075113"/>
          <p14:tracePt t="18182" x="2384425" y="4140200"/>
          <p14:tracePt t="18198" x="2384425" y="4198938"/>
          <p14:tracePt t="18215" x="2390775" y="4265613"/>
          <p14:tracePt t="18232" x="2403475" y="4337050"/>
          <p14:tracePt t="18248" x="2403475" y="4427538"/>
          <p14:tracePt t="18265" x="2409825" y="4500563"/>
          <p14:tracePt t="18282" x="2422525" y="4572000"/>
          <p14:tracePt t="18298" x="2430463" y="4676775"/>
          <p14:tracePt t="18315" x="2436813" y="4760913"/>
          <p14:tracePt t="18332" x="2449513" y="4833938"/>
          <p14:tracePt t="18348" x="2449513" y="4911725"/>
          <p14:tracePt t="18365" x="2449513" y="5003800"/>
          <p14:tracePt t="18382" x="2449513" y="5081588"/>
          <p14:tracePt t="18398" x="2449513" y="5159375"/>
          <p14:tracePt t="18415" x="2449513" y="5238750"/>
          <p14:tracePt t="18432" x="2449513" y="5316538"/>
          <p14:tracePt t="18448" x="2449513" y="5394325"/>
          <p14:tracePt t="18465" x="2449513" y="5486400"/>
          <p14:tracePt t="18482" x="2449513" y="5578475"/>
          <p14:tracePt t="18498" x="2443163" y="5708650"/>
          <p14:tracePt t="18515" x="2430463" y="5767388"/>
          <p14:tracePt t="18531" x="2416175" y="5826125"/>
          <p14:tracePt t="18548" x="2416175" y="5859463"/>
          <p14:tracePt t="18565" x="2416175" y="5872163"/>
          <p14:tracePt t="19354" x="2416175" y="5865813"/>
          <p14:tracePt t="19362" x="2422525" y="5865813"/>
          <p14:tracePt t="19378" x="2430463" y="5859463"/>
          <p14:tracePt t="19386" x="2436813" y="5851525"/>
          <p14:tracePt t="19398" x="2443163" y="5845175"/>
          <p14:tracePt t="19402" x="2474913" y="5826125"/>
          <p14:tracePt t="19415" x="2501900" y="5792788"/>
          <p14:tracePt t="19431" x="2554288" y="5740400"/>
          <p14:tracePt t="19448" x="2613025" y="5675313"/>
          <p14:tracePt t="19464" x="2665413" y="5603875"/>
          <p14:tracePt t="19481" x="2709863" y="5505450"/>
          <p14:tracePt t="19498" x="2789238" y="5310188"/>
          <p14:tracePt t="19515" x="2820988" y="5180013"/>
          <p14:tracePt t="19531" x="2841625" y="5054600"/>
          <p14:tracePt t="19548" x="2860675" y="4905375"/>
          <p14:tracePt t="19564" x="2873375" y="4741863"/>
          <p14:tracePt t="19581" x="2887663" y="4578350"/>
          <p14:tracePt t="19598" x="2894013" y="4402138"/>
          <p14:tracePt t="19615" x="2894013" y="4213225"/>
          <p14:tracePt t="19631" x="2879725" y="4037013"/>
          <p14:tracePt t="19648" x="2879725" y="3852863"/>
          <p14:tracePt t="19664" x="2879725" y="3663950"/>
          <p14:tracePt t="19681" x="2879725" y="3500438"/>
          <p14:tracePt t="19698" x="2879725" y="3252788"/>
          <p14:tracePt t="19715" x="2879725" y="3101975"/>
          <p14:tracePt t="19731" x="2873375" y="2946400"/>
          <p14:tracePt t="19748" x="2873375" y="2827338"/>
          <p14:tracePt t="19764" x="2867025" y="2730500"/>
          <p14:tracePt t="19781" x="2867025" y="2665413"/>
          <p14:tracePt t="19798" x="2867025" y="2613025"/>
          <p14:tracePt t="19814" x="2867025" y="2579688"/>
          <p14:tracePt t="19831" x="2860675" y="2554288"/>
          <p14:tracePt t="19848" x="2860675" y="2520950"/>
          <p14:tracePt t="19864" x="2860675" y="2495550"/>
          <p14:tracePt t="19881" x="2854325" y="2455863"/>
          <p14:tracePt t="19898" x="2854325" y="2390775"/>
          <p14:tracePt t="19914" x="2841625" y="2325688"/>
          <p14:tracePt t="19932" x="2814638" y="2260600"/>
          <p14:tracePt t="19948" x="2808288" y="2214563"/>
          <p14:tracePt t="19965" x="2801938" y="2193925"/>
          <p14:tracePt t="19981" x="2795588" y="2168525"/>
          <p14:tracePt t="19998" x="2795588" y="2162175"/>
          <p14:tracePt t="20162" x="2795588" y="2168525"/>
          <p14:tracePt t="20170" x="2795588" y="2174875"/>
          <p14:tracePt t="20179" x="2801938" y="2181225"/>
          <p14:tracePt t="20186" x="2827338" y="2220913"/>
          <p14:tracePt t="20202" x="2860675" y="2246313"/>
          <p14:tracePt t="20210" x="2887663" y="2286000"/>
          <p14:tracePt t="20218" x="2938463" y="2338388"/>
          <p14:tracePt t="20231" x="3005138" y="2436813"/>
          <p14:tracePt t="20248" x="3070225" y="2547938"/>
          <p14:tracePt t="20264" x="3135313" y="2665413"/>
          <p14:tracePt t="20281" x="3175000" y="2801938"/>
          <p14:tracePt t="20298" x="3194050" y="2984500"/>
          <p14:tracePt t="20314" x="3194050" y="3225800"/>
          <p14:tracePt t="20331" x="3194050" y="3389313"/>
          <p14:tracePt t="20347" x="3194050" y="3565525"/>
          <p14:tracePt t="20364" x="3194050" y="3716338"/>
          <p14:tracePt t="20381" x="3181350" y="3860800"/>
          <p14:tracePt t="20398" x="3181350" y="4022725"/>
          <p14:tracePt t="20414" x="3181350" y="4192588"/>
          <p14:tracePt t="20431" x="3175000" y="4368800"/>
          <p14:tracePt t="20447" x="3154363" y="4525963"/>
          <p14:tracePt t="20464" x="3095625" y="4708525"/>
          <p14:tracePt t="20481" x="2990850" y="4924425"/>
          <p14:tracePt t="20497" x="2894013" y="5133975"/>
          <p14:tracePt t="20497" x="2841625" y="5224463"/>
          <p14:tracePt t="20514" x="2730500" y="5387975"/>
          <p14:tracePt t="20531" x="2638425" y="5519738"/>
          <p14:tracePt t="20547" x="2540000" y="5630863"/>
          <p14:tracePt t="20564" x="2449513" y="5727700"/>
          <p14:tracePt t="20581" x="2363788" y="5807075"/>
          <p14:tracePt t="20597" x="2286000" y="5891213"/>
          <p14:tracePt t="20614" x="2201863" y="5983288"/>
          <p14:tracePt t="20631" x="2128838" y="6054725"/>
          <p14:tracePt t="20647" x="2063750" y="6126163"/>
          <p14:tracePt t="20664" x="2017713" y="6205538"/>
          <p14:tracePt t="20681" x="1992313" y="6256338"/>
          <p14:tracePt t="20697" x="1958975" y="6316663"/>
          <p14:tracePt t="20714" x="1958975" y="6375400"/>
          <p14:tracePt t="20731" x="1965325" y="6361113"/>
          <p14:tracePt t="20747" x="1998663" y="6296025"/>
          <p14:tracePt t="20764" x="2017713" y="6191250"/>
          <p14:tracePt t="21066" x="1992313" y="6184900"/>
          <p14:tracePt t="21074" x="1979613" y="6172200"/>
          <p14:tracePt t="21082" x="1952625" y="6159500"/>
          <p14:tracePt t="21097" x="1927225" y="6153150"/>
          <p14:tracePt t="21114" x="1912938" y="6132513"/>
          <p14:tracePt t="21131" x="1912938" y="6119813"/>
          <p14:tracePt t="21147" x="1906588" y="6119813"/>
          <p14:tracePt t="21164" x="1900238" y="6107113"/>
          <p14:tracePt t="21180" x="1900238" y="6100763"/>
          <p14:tracePt t="21197" x="1893888" y="6088063"/>
          <p14:tracePt t="21214" x="1887538" y="6073775"/>
          <p14:tracePt t="21330" x="1887538" y="6080125"/>
          <p14:tracePt t="21346" x="1887538" y="6094413"/>
          <p14:tracePt t="21354" x="1887538" y="6100763"/>
          <p14:tracePt t="21370" x="1887538" y="6113463"/>
          <p14:tracePt t="21380" x="1893888" y="6113463"/>
          <p14:tracePt t="21383" x="1900238" y="6126163"/>
          <p14:tracePt t="21397" x="1906588" y="6153150"/>
          <p14:tracePt t="21414" x="1906588" y="6172200"/>
          <p14:tracePt t="21430" x="1912938" y="6197600"/>
          <p14:tracePt t="21447" x="1927225" y="6224588"/>
          <p14:tracePt t="21464" x="1933575" y="6249988"/>
          <p14:tracePt t="21480" x="1933575" y="6276975"/>
          <p14:tracePt t="21497" x="1946275" y="6308725"/>
          <p14:tracePt t="21514" x="1952625" y="6342063"/>
          <p14:tracePt t="21530" x="1958975" y="6361113"/>
          <p14:tracePt t="21547" x="1965325" y="6381750"/>
          <p14:tracePt t="21564" x="1965325" y="6400800"/>
          <p14:tracePt t="21580" x="1965325" y="6413500"/>
          <p14:tracePt t="21597" x="1965325" y="6419850"/>
          <p14:tracePt t="21614" x="1965325" y="6426200"/>
          <p14:tracePt t="23931" x="1973263" y="6426200"/>
          <p14:tracePt t="23939" x="1979613" y="6419850"/>
          <p14:tracePt t="23947" x="1998663" y="6413500"/>
          <p14:tracePt t="23955" x="2051050" y="6394450"/>
          <p14:tracePt t="23964" x="2122488" y="6342063"/>
          <p14:tracePt t="23980" x="2220913" y="6264275"/>
          <p14:tracePt t="23997" x="2332038" y="6172200"/>
          <p14:tracePt t="24014" x="2449513" y="6061075"/>
          <p14:tracePt t="24030" x="2573338" y="5930900"/>
          <p14:tracePt t="24047" x="2703513" y="5813425"/>
          <p14:tracePt t="24064" x="2820988" y="5681663"/>
          <p14:tracePt t="24080" x="2978150" y="5551488"/>
          <p14:tracePt t="24097" x="3089275" y="5408613"/>
          <p14:tracePt t="24114" x="3213100" y="5257800"/>
          <p14:tracePt t="24130" x="3317875" y="5081588"/>
          <p14:tracePt t="24147" x="3429000" y="4846638"/>
          <p14:tracePt t="24164" x="3454400" y="4695825"/>
          <p14:tracePt t="24180" x="3462338" y="4559300"/>
          <p14:tracePt t="24197" x="3462338" y="4435475"/>
          <p14:tracePt t="24214" x="3448050" y="4303713"/>
          <p14:tracePt t="24230" x="3448050" y="4173538"/>
          <p14:tracePt t="24247" x="3448050" y="4062413"/>
          <p14:tracePt t="24264" x="3435350" y="3957638"/>
          <p14:tracePt t="24280" x="3435350" y="3846513"/>
          <p14:tracePt t="24297" x="3422650" y="3749675"/>
          <p14:tracePt t="24314" x="3416300" y="3663950"/>
          <p14:tracePt t="24330" x="3416300" y="3586163"/>
          <p14:tracePt t="24347" x="3416300" y="3475038"/>
          <p14:tracePt t="24364" x="3409950" y="3416300"/>
          <p14:tracePt t="24380" x="3403600" y="3330575"/>
          <p14:tracePt t="24397" x="3382963" y="3259138"/>
          <p14:tracePt t="24413" x="3357563" y="3181350"/>
          <p14:tracePt t="24430" x="3330575" y="3089275"/>
          <p14:tracePt t="24447" x="3311525" y="2997200"/>
          <p14:tracePt t="24464" x="3292475" y="2894013"/>
          <p14:tracePt t="24480" x="3246438" y="2782888"/>
          <p14:tracePt t="24497" x="3213100" y="2684463"/>
          <p14:tracePt t="24513" x="3160713" y="2606675"/>
          <p14:tracePt t="24530" x="3116263" y="2547938"/>
          <p14:tracePt t="24547" x="3055938" y="2495550"/>
          <p14:tracePt t="24564" x="3005138" y="2462213"/>
          <p14:tracePt t="24580" x="2932113" y="2436813"/>
          <p14:tracePt t="24597" x="2827338" y="2436813"/>
          <p14:tracePt t="24613" x="2724150" y="2422525"/>
          <p14:tracePt t="24630" x="2625725" y="2409825"/>
          <p14:tracePt t="24647" x="2540000" y="2409825"/>
          <p14:tracePt t="24664" x="2443163" y="2397125"/>
          <p14:tracePt t="24680" x="2370138" y="2397125"/>
          <p14:tracePt t="24697" x="2319338" y="2390775"/>
          <p14:tracePt t="24713" x="2279650" y="2390775"/>
          <p14:tracePt t="24730" x="2246313" y="2390775"/>
          <p14:tracePt t="24747" x="2208213" y="2403475"/>
          <p14:tracePt t="24763" x="2181225" y="2416175"/>
          <p14:tracePt t="24780" x="2141538" y="2430463"/>
          <p14:tracePt t="24797" x="2109788" y="2462213"/>
          <p14:tracePt t="24813" x="2082800" y="2481263"/>
          <p14:tracePt t="24830" x="2063750" y="2514600"/>
          <p14:tracePt t="24847" x="2051050" y="2533650"/>
          <p14:tracePt t="24863" x="2044700" y="2566988"/>
          <p14:tracePt t="24880" x="2044700" y="2592388"/>
          <p14:tracePt t="24897" x="2044700" y="2619375"/>
          <p14:tracePt t="24913" x="2044700" y="2651125"/>
          <p14:tracePt t="24930" x="2044700" y="2684463"/>
          <p14:tracePt t="24947" x="2051050" y="2717800"/>
          <p14:tracePt t="24963" x="2057400" y="2724150"/>
          <p14:tracePt t="25203" x="2057400" y="2730500"/>
          <p14:tracePt t="25211" x="2057400" y="2743200"/>
          <p14:tracePt t="25219" x="2057400" y="2755900"/>
          <p14:tracePt t="25230" x="2057400" y="2762250"/>
          <p14:tracePt t="25247" x="2057400" y="2768600"/>
          <p14:tracePt t="25263" x="2057400" y="2776538"/>
          <p14:tracePt t="25280" x="2057400" y="2782888"/>
          <p14:tracePt t="25296" x="2057400" y="2789238"/>
          <p14:tracePt t="25313" x="2057400" y="2795588"/>
          <p14:tracePt t="25523" x="2051050" y="2795588"/>
          <p14:tracePt t="25763" x="2057400" y="2795588"/>
          <p14:tracePt t="25779" x="2070100" y="2795588"/>
          <p14:tracePt t="25803" x="2082800" y="2795588"/>
          <p14:tracePt t="25803" x="2090738" y="2795588"/>
          <p14:tracePt t="25813" x="2109788" y="2795588"/>
          <p14:tracePt t="25830" x="2122488" y="2795588"/>
          <p14:tracePt t="25846" x="2128838" y="2795588"/>
          <p14:tracePt t="25863" x="2141538" y="2801938"/>
          <p14:tracePt t="25880" x="2162175" y="2808288"/>
          <p14:tracePt t="25896" x="2174875" y="2814638"/>
          <p14:tracePt t="25913" x="2208213" y="2835275"/>
          <p14:tracePt t="25930" x="2239963" y="2847975"/>
          <p14:tracePt t="25946" x="2273300" y="2879725"/>
          <p14:tracePt t="25963" x="2305050" y="2906713"/>
          <p14:tracePt t="25980" x="2325688" y="2919413"/>
          <p14:tracePt t="25996" x="2325688" y="2932113"/>
          <p14:tracePt t="26013" x="2332038" y="2946400"/>
          <p14:tracePt t="26030" x="2332038" y="2965450"/>
          <p14:tracePt t="26046" x="2332038" y="2984500"/>
          <p14:tracePt t="26063" x="2332038" y="3005138"/>
          <p14:tracePt t="26080" x="2332038" y="3017838"/>
          <p14:tracePt t="26096" x="2319338" y="3043238"/>
          <p14:tracePt t="26113" x="2311400" y="3070225"/>
          <p14:tracePt t="26129" x="2292350" y="3108325"/>
          <p14:tracePt t="26146" x="2260600" y="3154363"/>
          <p14:tracePt t="26163" x="2233613" y="3194050"/>
          <p14:tracePt t="26180" x="2214563" y="3219450"/>
          <p14:tracePt t="26196" x="2201863" y="3233738"/>
          <p14:tracePt t="26213" x="2201863" y="3240088"/>
          <p14:tracePt t="26355" x="2208213" y="3240088"/>
          <p14:tracePt t="26363" x="2208213" y="3246438"/>
          <p14:tracePt t="26395" x="2214563" y="3246438"/>
          <p14:tracePt t="26411" x="2227263" y="3252788"/>
          <p14:tracePt t="26427" x="2233613" y="3252788"/>
          <p14:tracePt t="26428" x="2252663" y="3259138"/>
          <p14:tracePt t="26437" x="2260600" y="3265488"/>
          <p14:tracePt t="26446" x="2279650" y="3271838"/>
          <p14:tracePt t="26463" x="2298700" y="3292475"/>
          <p14:tracePt t="26479" x="2325688" y="3311525"/>
          <p14:tracePt t="26496" x="2344738" y="3324225"/>
          <p14:tracePt t="26513" x="2363788" y="3357563"/>
          <p14:tracePt t="26529" x="2390775" y="3389313"/>
          <p14:tracePt t="26546" x="2409825" y="3422650"/>
          <p14:tracePt t="26563" x="2430463" y="3462338"/>
          <p14:tracePt t="26579" x="2443163" y="3494088"/>
          <p14:tracePt t="26596" x="2443163" y="3513138"/>
          <p14:tracePt t="26613" x="2449513" y="3533775"/>
          <p14:tracePt t="26629" x="2455863" y="3546475"/>
          <p14:tracePt t="26646" x="2455863" y="3573463"/>
          <p14:tracePt t="26663" x="2455863" y="3605213"/>
          <p14:tracePt t="26679" x="2455863" y="3632200"/>
          <p14:tracePt t="26696" x="2455863" y="3670300"/>
          <p14:tracePt t="26713" x="2455863" y="3749675"/>
          <p14:tracePt t="26729" x="2443163" y="3814763"/>
          <p14:tracePt t="26746" x="2436813" y="3846513"/>
          <p14:tracePt t="26763" x="2422525" y="3879850"/>
          <p14:tracePt t="26779" x="2422525" y="3898900"/>
          <p14:tracePt t="26796" x="2416175" y="3925888"/>
          <p14:tracePt t="26813" x="2409825" y="3957638"/>
          <p14:tracePt t="26829" x="2409825" y="3984625"/>
          <p14:tracePt t="26846" x="2384425" y="4030663"/>
          <p14:tracePt t="26863" x="2363788" y="4056063"/>
          <p14:tracePt t="26879" x="2338388" y="4095750"/>
          <p14:tracePt t="26896" x="2319338" y="4121150"/>
          <p14:tracePt t="26912" x="2298700" y="4140200"/>
          <p14:tracePt t="26929" x="2292350" y="4154488"/>
          <p14:tracePt t="26946" x="2292350" y="4160838"/>
          <p14:tracePt t="27123" x="2298700" y="4173538"/>
          <p14:tracePt t="27131" x="2298700" y="4179888"/>
          <p14:tracePt t="27139" x="2305050" y="4192588"/>
          <p14:tracePt t="27147" x="2319338" y="4206875"/>
          <p14:tracePt t="27155" x="2338388" y="4219575"/>
          <p14:tracePt t="27162" x="2378075" y="4271963"/>
          <p14:tracePt t="27179" x="2403475" y="4318000"/>
          <p14:tracePt t="27196" x="2422525" y="4343400"/>
          <p14:tracePt t="27212" x="2443163" y="4376738"/>
          <p14:tracePt t="27229" x="2455863" y="4395788"/>
          <p14:tracePt t="27246" x="2462213" y="4427538"/>
          <p14:tracePt t="27262" x="2468563" y="4454525"/>
          <p14:tracePt t="27279" x="2474913" y="4473575"/>
          <p14:tracePt t="27296" x="2474913" y="4513263"/>
          <p14:tracePt t="27312" x="2474913" y="4552950"/>
          <p14:tracePt t="27329" x="2474913" y="4597400"/>
          <p14:tracePt t="27346" x="2474913" y="4643438"/>
          <p14:tracePt t="27362" x="2474913" y="4716463"/>
          <p14:tracePt t="27379" x="2474913" y="4775200"/>
          <p14:tracePt t="27396" x="2468563" y="4840288"/>
          <p14:tracePt t="27412" x="2462213" y="4905375"/>
          <p14:tracePt t="27429" x="2443163" y="4970463"/>
          <p14:tracePt t="27446" x="2416175" y="5029200"/>
          <p14:tracePt t="27462" x="2409825" y="5081588"/>
          <p14:tracePt t="27479" x="2403475" y="5121275"/>
          <p14:tracePt t="27496" x="2390775" y="5165725"/>
          <p14:tracePt t="27512" x="2390775" y="5186363"/>
          <p14:tracePt t="27529" x="2370138" y="5218113"/>
          <p14:tracePt t="27546" x="2357438" y="5245100"/>
          <p14:tracePt t="27562" x="2351088" y="5264150"/>
          <p14:tracePt t="27579" x="2344738" y="5270500"/>
          <p14:tracePt t="29803" x="2332038" y="5283200"/>
          <p14:tracePt t="29811" x="2325688" y="5283200"/>
          <p14:tracePt t="29828" x="2319338" y="5303838"/>
          <p14:tracePt t="29832" x="2292350" y="5322888"/>
          <p14:tracePt t="29845" x="2266950" y="5341938"/>
          <p14:tracePt t="29861" x="2239963" y="5368925"/>
          <p14:tracePt t="29878" x="2220913" y="5394325"/>
          <p14:tracePt t="29895" x="2214563" y="5414963"/>
          <p14:tracePt t="29911" x="2201863" y="5440363"/>
          <p14:tracePt t="29928" x="2193925" y="5467350"/>
          <p14:tracePt t="29945" x="2187575" y="5486400"/>
          <p14:tracePt t="29961" x="2181225" y="5505450"/>
          <p14:tracePt t="29978" x="2181225" y="5526088"/>
          <p14:tracePt t="29995" x="2168525" y="5551488"/>
          <p14:tracePt t="30011" x="2162175" y="5578475"/>
          <p14:tracePt t="30028" x="2155825" y="5597525"/>
          <p14:tracePt t="30045" x="2155825" y="5616575"/>
          <p14:tracePt t="30061" x="2141538" y="5643563"/>
          <p14:tracePt t="30078" x="2128838" y="5662613"/>
          <p14:tracePt t="30095" x="2116138" y="5681663"/>
          <p14:tracePt t="30111" x="2116138" y="5695950"/>
          <p14:tracePt t="30128" x="2116138" y="5708650"/>
          <p14:tracePt t="30145" x="2116138" y="5721350"/>
          <p14:tracePt t="30161" x="2109788" y="5727700"/>
          <p14:tracePt t="30178" x="2103438" y="5740400"/>
          <p14:tracePt t="30195" x="2097088" y="5754688"/>
          <p14:tracePt t="30211" x="2090738" y="5761038"/>
          <p14:tracePt t="30228" x="2090738" y="5767388"/>
          <p14:tracePt t="30245" x="2082800" y="5767388"/>
          <p14:tracePt t="30261" x="2063750" y="5773738"/>
          <p14:tracePt t="30278" x="2038350" y="5786438"/>
          <p14:tracePt t="30295" x="2011363" y="5786438"/>
          <p14:tracePt t="30311" x="1973263" y="5786438"/>
          <p14:tracePt t="30328" x="1912938" y="5792788"/>
          <p14:tracePt t="30344" x="1841500" y="5792788"/>
          <p14:tracePt t="30361" x="1763713" y="5792788"/>
          <p14:tracePt t="30378" x="1684338" y="5792788"/>
          <p14:tracePt t="30395" x="1566863" y="5792788"/>
          <p14:tracePt t="30411" x="1522413" y="5786438"/>
          <p14:tracePt t="30428" x="1455738" y="5767388"/>
          <p14:tracePt t="30444" x="1377950" y="5740400"/>
          <p14:tracePt t="30461" x="1300163" y="5681663"/>
          <p14:tracePt t="30478" x="1208088" y="5637213"/>
          <p14:tracePt t="30495" x="1136650" y="5570538"/>
          <p14:tracePt t="30511" x="1071563" y="5499100"/>
          <p14:tracePt t="30528" x="1019175" y="5421313"/>
          <p14:tracePt t="30544" x="966788" y="5310188"/>
          <p14:tracePt t="30561" x="927100" y="5199063"/>
          <p14:tracePt t="30578" x="881063" y="5003800"/>
          <p14:tracePt t="30595" x="862013" y="4852988"/>
          <p14:tracePt t="30611" x="842963" y="4695825"/>
          <p14:tracePt t="30628" x="836613" y="4532313"/>
          <p14:tracePt t="30645" x="809625" y="4324350"/>
          <p14:tracePt t="30661" x="796925" y="4140200"/>
          <p14:tracePt t="30678" x="790575" y="3957638"/>
          <p14:tracePt t="30695" x="777875" y="3762375"/>
          <p14:tracePt t="30711" x="769938" y="3592513"/>
          <p14:tracePt t="30728" x="769938" y="3435350"/>
          <p14:tracePt t="30744" x="763588" y="3311525"/>
          <p14:tracePt t="30761" x="763588" y="3181350"/>
          <p14:tracePt t="30778" x="763588" y="3063875"/>
          <p14:tracePt t="30794" x="790575" y="2900363"/>
          <p14:tracePt t="30811" x="822325" y="2789238"/>
          <p14:tracePt t="30828" x="849313" y="2690813"/>
          <p14:tracePt t="30844" x="901700" y="2586038"/>
          <p14:tracePt t="30861" x="960438" y="2481263"/>
          <p14:tracePt t="30878" x="1006475" y="2390775"/>
          <p14:tracePt t="30895" x="1044575" y="2325688"/>
          <p14:tracePt t="30911" x="1090613" y="2233613"/>
          <p14:tracePt t="30928" x="1149350" y="2174875"/>
          <p14:tracePt t="30945" x="1182688" y="2109788"/>
          <p14:tracePt t="30961" x="1227138" y="2051050"/>
          <p14:tracePt t="30978" x="1279525" y="1985963"/>
          <p14:tracePt t="30994" x="1325563" y="1906588"/>
          <p14:tracePt t="31011" x="1346200" y="1862138"/>
          <p14:tracePt t="31028" x="1371600" y="1809750"/>
          <p14:tracePt t="31044" x="1397000" y="1763713"/>
          <p14:tracePt t="31061" x="1417638" y="1730375"/>
          <p14:tracePt t="31077" x="1436688" y="1692275"/>
          <p14:tracePt t="31094" x="1470025" y="1652588"/>
          <p14:tracePt t="31111" x="1508125" y="1619250"/>
          <p14:tracePt t="31128" x="1541463" y="1587500"/>
          <p14:tracePt t="31144" x="1566863" y="1566863"/>
          <p14:tracePt t="31161" x="1581150" y="1554163"/>
          <p14:tracePt t="31178" x="1600200" y="1541463"/>
          <p14:tracePt t="31194" x="1612900" y="1535113"/>
          <p14:tracePt t="31211" x="1619250" y="1535113"/>
          <p14:tracePt t="31228" x="1633538" y="1528763"/>
          <p14:tracePt t="31244" x="1658938" y="1528763"/>
          <p14:tracePt t="31261" x="1677988" y="1528763"/>
          <p14:tracePt t="31277" x="1711325" y="1528763"/>
          <p14:tracePt t="31294" x="1751013" y="1541463"/>
          <p14:tracePt t="31311" x="1776413" y="1554163"/>
          <p14:tracePt t="31327" x="1809750" y="1566863"/>
          <p14:tracePt t="31344" x="1822450" y="1581150"/>
          <p14:tracePt t="31361" x="1835150" y="1600200"/>
          <p14:tracePt t="31377" x="1847850" y="1619250"/>
          <p14:tracePt t="31394" x="1868488" y="1658938"/>
          <p14:tracePt t="31411" x="1881188" y="1677988"/>
          <p14:tracePt t="31427" x="1900238" y="1692275"/>
          <p14:tracePt t="31444" x="1900238" y="1711325"/>
          <p14:tracePt t="31461" x="1906588" y="1717675"/>
          <p14:tracePt t="31477" x="1912938" y="1730375"/>
          <p14:tracePt t="31494" x="1920875" y="1744663"/>
          <p14:tracePt t="31511" x="1920875" y="1770063"/>
          <p14:tracePt t="31527" x="1920875" y="1795463"/>
          <p14:tracePt t="31544" x="1920875" y="1816100"/>
          <p14:tracePt t="31561" x="1920875" y="1822450"/>
          <p14:tracePt t="31577" x="1920875" y="1835150"/>
          <p14:tracePt t="31594" x="1920875" y="1847850"/>
          <p14:tracePt t="31611" x="1920875" y="1854200"/>
          <p14:tracePt t="31627" x="1920875" y="1868488"/>
          <p14:tracePt t="31644" x="1912938" y="1881188"/>
          <p14:tracePt t="31661" x="1912938" y="1912938"/>
          <p14:tracePt t="31677" x="1906588" y="1946275"/>
          <p14:tracePt t="31694" x="1906588" y="1965325"/>
          <p14:tracePt t="31711" x="1906588" y="1992313"/>
          <p14:tracePt t="31727" x="1906588" y="2011363"/>
          <p14:tracePt t="31744" x="1906588" y="2032000"/>
          <p14:tracePt t="31761" x="1906588" y="2044700"/>
          <p14:tracePt t="31777" x="1906588" y="2057400"/>
          <p14:tracePt t="31794" x="1906588" y="2063750"/>
          <p14:tracePt t="31811" x="1906588" y="2076450"/>
          <p14:tracePt t="31827" x="1906588" y="2082800"/>
          <p14:tracePt t="32099" x="1906588" y="2090738"/>
          <p14:tracePt t="32107" x="1906588" y="2109788"/>
          <p14:tracePt t="32115" x="1906588" y="2122488"/>
          <p14:tracePt t="32123" x="1906588" y="2141538"/>
          <p14:tracePt t="32131" x="1906588" y="2181225"/>
          <p14:tracePt t="32144" x="1906588" y="2227263"/>
          <p14:tracePt t="32160" x="1912938" y="2292350"/>
          <p14:tracePt t="32177" x="1920875" y="2351088"/>
          <p14:tracePt t="32194" x="1939925" y="2390775"/>
          <p14:tracePt t="32210" x="1979613" y="2409825"/>
          <p14:tracePt t="32227" x="2024063" y="2416175"/>
          <p14:tracePt t="32244" x="2076450" y="2416175"/>
          <p14:tracePt t="32260" x="2116138" y="2409825"/>
          <p14:tracePt t="32277" x="2149475" y="2397125"/>
          <p14:tracePt t="32294" x="2193925" y="2384425"/>
          <p14:tracePt t="32310" x="2260600" y="2338388"/>
          <p14:tracePt t="32327" x="2325688" y="2273300"/>
          <p14:tracePt t="32344" x="2351088" y="2208213"/>
          <p14:tracePt t="32360" x="2357438" y="2135188"/>
          <p14:tracePt t="32377" x="2357438" y="2051050"/>
          <p14:tracePt t="32394" x="2351088" y="1979613"/>
          <p14:tracePt t="32410" x="2305050" y="1887538"/>
          <p14:tracePt t="32427" x="2260600" y="1822450"/>
          <p14:tracePt t="32444" x="2208213" y="1776413"/>
          <p14:tracePt t="32460" x="2174875" y="1751013"/>
          <p14:tracePt t="32477" x="2135188" y="1751013"/>
          <p14:tracePt t="32494" x="2097088" y="1751013"/>
          <p14:tracePt t="32510" x="2070100" y="1757363"/>
          <p14:tracePt t="32527" x="2038350" y="1782763"/>
          <p14:tracePt t="32544" x="1998663" y="1803400"/>
          <p14:tracePt t="32560" x="1939925" y="1854200"/>
          <p14:tracePt t="32577" x="1893888" y="1881188"/>
          <p14:tracePt t="32594" x="1809750" y="1933575"/>
          <p14:tracePt t="32611" x="1763713" y="1973263"/>
          <p14:tracePt t="32627" x="1724025" y="2024063"/>
          <p14:tracePt t="32644" x="1698625" y="2070100"/>
          <p14:tracePt t="32660" x="1692275" y="2128838"/>
          <p14:tracePt t="32677" x="1692275" y="2174875"/>
          <p14:tracePt t="32694" x="1692275" y="2208213"/>
          <p14:tracePt t="32710" x="1711325" y="2239963"/>
          <p14:tracePt t="32727" x="1724025" y="2260600"/>
          <p14:tracePt t="32744" x="1751013" y="2298700"/>
          <p14:tracePt t="32760" x="1776413" y="2332038"/>
          <p14:tracePt t="32777" x="1803400" y="2351088"/>
          <p14:tracePt t="32793" x="1828800" y="2370138"/>
          <p14:tracePt t="32810" x="1847850" y="2397125"/>
          <p14:tracePt t="32827" x="1881188" y="2416175"/>
          <p14:tracePt t="32844" x="1912938" y="2430463"/>
          <p14:tracePt t="32861" x="1946275" y="2436813"/>
          <p14:tracePt t="32877" x="1958975" y="2436813"/>
          <p14:tracePt t="32893" x="1965325" y="2436813"/>
          <p14:tracePt t="33427" x="1985963" y="2436813"/>
          <p14:tracePt t="33435" x="2024063" y="2436813"/>
          <p14:tracePt t="33443" x="2057400" y="2436813"/>
          <p14:tracePt t="33460" x="2135188" y="2436813"/>
          <p14:tracePt t="33460" x="2220913" y="2409825"/>
          <p14:tracePt t="33477" x="2311400" y="2357438"/>
          <p14:tracePt t="33493" x="2390775" y="2325688"/>
          <p14:tracePt t="33510" x="2443163" y="2279650"/>
          <p14:tracePt t="33527" x="2474913" y="2220913"/>
          <p14:tracePt t="33543" x="2489200" y="2168525"/>
          <p14:tracePt t="33560" x="2474913" y="2122488"/>
          <p14:tracePt t="33577" x="2430463" y="2070100"/>
          <p14:tracePt t="33593" x="2384425" y="1998663"/>
          <p14:tracePt t="33610" x="2292350" y="1900238"/>
          <p14:tracePt t="33627" x="2246313" y="1854200"/>
          <p14:tracePt t="33643" x="2187575" y="1795463"/>
          <p14:tracePt t="33660" x="2141538" y="1763713"/>
          <p14:tracePt t="33676" x="2076450" y="1751013"/>
          <p14:tracePt t="33693" x="2038350" y="1751013"/>
          <p14:tracePt t="33710" x="1992313" y="1751013"/>
          <p14:tracePt t="33727" x="1933575" y="1770063"/>
          <p14:tracePt t="33743" x="1847850" y="1816100"/>
          <p14:tracePt t="33760" x="1757363" y="1887538"/>
          <p14:tracePt t="33776" x="1677988" y="1958975"/>
          <p14:tracePt t="33793" x="1612900" y="2011363"/>
          <p14:tracePt t="33810" x="1566863" y="2063750"/>
          <p14:tracePt t="33810" x="1541463" y="2090738"/>
          <p14:tracePt t="33827" x="1508125" y="2135188"/>
          <p14:tracePt t="33843" x="1482725" y="2168525"/>
          <p14:tracePt t="33860" x="1470025" y="2214563"/>
          <p14:tracePt t="33876" x="1463675" y="2266950"/>
          <p14:tracePt t="33893" x="1463675" y="2319338"/>
          <p14:tracePt t="33910" x="1463675" y="2363788"/>
          <p14:tracePt t="33926" x="1495425" y="2390775"/>
          <p14:tracePt t="33943" x="1516063" y="2436813"/>
          <p14:tracePt t="33960" x="1560513" y="2468563"/>
          <p14:tracePt t="33976" x="1593850" y="2489200"/>
          <p14:tracePt t="33993" x="1633538" y="2508250"/>
          <p14:tracePt t="34010" x="1677988" y="2514600"/>
          <p14:tracePt t="34026" x="1789113" y="2520950"/>
          <p14:tracePt t="34043" x="1847850" y="2520950"/>
          <p14:tracePt t="34060" x="1912938" y="2520950"/>
          <p14:tracePt t="34076" x="1992313" y="2520950"/>
          <p14:tracePt t="34093" x="2063750" y="2514600"/>
          <p14:tracePt t="34110" x="2122488" y="2489200"/>
          <p14:tracePt t="34126" x="2162175" y="2468563"/>
          <p14:tracePt t="34143" x="2174875" y="2449513"/>
          <p14:tracePt t="34160" x="2181225" y="2443163"/>
          <p14:tracePt t="34176" x="2181225" y="2436813"/>
          <p14:tracePt t="34193" x="2187575" y="2436813"/>
          <p14:tracePt t="34459" x="2187575" y="2422525"/>
          <p14:tracePt t="34467" x="2201863" y="2409825"/>
          <p14:tracePt t="34476" x="2214563" y="2403475"/>
          <p14:tracePt t="34483" x="2239963" y="2384425"/>
          <p14:tracePt t="34493" x="2252663" y="2370138"/>
          <p14:tracePt t="34509" x="2260600" y="2363788"/>
          <p14:tracePt t="34526" x="2260600" y="2357438"/>
          <p14:tracePt t="34594" x="2260600" y="2351088"/>
          <p14:tracePt t="34619" x="2260600" y="2344738"/>
          <p14:tracePt t="34627" x="2252663" y="2344738"/>
          <p14:tracePt t="34646" x="2252663" y="2338388"/>
          <p14:tracePt t="34649" x="2252663" y="2325688"/>
          <p14:tracePt t="34660" x="2260600" y="2311400"/>
          <p14:tracePt t="34676" x="2286000" y="2292350"/>
          <p14:tracePt t="34693" x="2325688" y="2273300"/>
          <p14:tracePt t="34710" x="2351088" y="2246313"/>
          <p14:tracePt t="34726" x="2397125" y="2227263"/>
          <p14:tracePt t="34743" x="2416175" y="2214563"/>
          <p14:tracePt t="34760" x="2443163" y="2214563"/>
          <p14:tracePt t="34776" x="2455863" y="2208213"/>
          <p14:tracePt t="34793" x="2474913" y="2208213"/>
          <p14:tracePt t="34809" x="2501900" y="2201863"/>
          <p14:tracePt t="34826" x="2625725" y="2193925"/>
          <p14:tracePt t="34843" x="2724150" y="2187575"/>
          <p14:tracePt t="34859" x="2820988" y="2187575"/>
          <p14:tracePt t="34876" x="2906713" y="2187575"/>
          <p14:tracePt t="34893" x="2978150" y="2187575"/>
          <p14:tracePt t="34909" x="3011488" y="2187575"/>
          <p14:tracePt t="35155" x="3017838" y="2201863"/>
          <p14:tracePt t="35162" x="3024188" y="2208213"/>
          <p14:tracePt t="35170" x="3055938" y="2233613"/>
          <p14:tracePt t="35193" x="3063875" y="2260600"/>
          <p14:tracePt t="35193" x="3095625" y="2298700"/>
          <p14:tracePt t="35209" x="3154363" y="2370138"/>
          <p14:tracePt t="35226" x="3225800" y="2554288"/>
          <p14:tracePt t="35243" x="3271838" y="2743200"/>
          <p14:tracePt t="35259" x="3298825" y="3030538"/>
          <p14:tracePt t="35276" x="3317875" y="3389313"/>
          <p14:tracePt t="35293" x="3317875" y="3749675"/>
          <p14:tracePt t="35309" x="3330575" y="4108450"/>
          <p14:tracePt t="35326" x="3330575" y="4427538"/>
          <p14:tracePt t="35342" x="3317875" y="4664075"/>
          <p14:tracePt t="35359" x="3317875" y="4859338"/>
          <p14:tracePt t="35376" x="3317875" y="5062538"/>
          <p14:tracePt t="35392" x="3311525" y="5257800"/>
          <p14:tracePt t="35409" x="3305175" y="5446713"/>
          <p14:tracePt t="35426" x="3284538" y="5681663"/>
          <p14:tracePt t="35443" x="3271838" y="5838825"/>
          <p14:tracePt t="35459" x="3265488" y="5989638"/>
          <p14:tracePt t="35476" x="3240088" y="6146800"/>
          <p14:tracePt t="35492" x="3206750" y="6270625"/>
          <p14:tracePt t="35509" x="3175000" y="6388100"/>
          <p14:tracePt t="35526" x="3128963" y="6499225"/>
          <p14:tracePt t="35542" x="3070225" y="6610350"/>
          <p14:tracePt t="35559" x="2990850" y="6688138"/>
          <p14:tracePt t="35576" x="2906713" y="6746875"/>
          <p14:tracePt t="35592" x="2847975" y="6746875"/>
          <p14:tracePt t="35609" x="2755900" y="6746875"/>
          <p14:tracePt t="35626" x="2573338" y="6675438"/>
          <p14:tracePt t="35643" x="2462213" y="6610350"/>
          <p14:tracePt t="35659" x="2370138" y="6557963"/>
          <p14:tracePt t="35676" x="2273300" y="6484938"/>
          <p14:tracePt t="35692" x="2208213" y="6426200"/>
          <p14:tracePt t="35709" x="2168525" y="6375400"/>
          <p14:tracePt t="35726" x="2162175" y="6354763"/>
          <p14:tracePt t="35742" x="2162175" y="6348413"/>
          <p14:tracePt t="37159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6ADAE"/>
                </a:solidFill>
              </a:rPr>
              <a:t>Syntax 6.1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</a:t>
            </a:r>
            <a:r>
              <a:rPr lang="en-US" dirty="0" smtClean="0"/>
              <a:t>Statement</a:t>
            </a:r>
            <a:endParaRPr lang="en-US" dirty="0"/>
          </a:p>
        </p:txBody>
      </p:sp>
      <p:pic>
        <p:nvPicPr>
          <p:cNvPr id="5" name="Picture 4" descr="6.1_synta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1074"/>
            <a:ext cx="9144000" cy="497585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87" x="4676775" y="889000"/>
          <p14:tracePt t="6895" x="4656138" y="868363"/>
          <p14:tracePt t="6904" x="4624388" y="862013"/>
          <p14:tracePt t="6911" x="4565650" y="849313"/>
          <p14:tracePt t="6927" x="4513263" y="842963"/>
          <p14:tracePt t="6941" x="4494213" y="842963"/>
          <p14:tracePt t="6957" x="4479925" y="842963"/>
          <p14:tracePt t="6974" x="4460875" y="842963"/>
          <p14:tracePt t="6991" x="4421188" y="836613"/>
          <p14:tracePt t="7007" x="4284663" y="830263"/>
          <p14:tracePt t="7024" x="4133850" y="815975"/>
          <p14:tracePt t="7041" x="3997325" y="809625"/>
          <p14:tracePt t="7057" x="3802063" y="809625"/>
          <p14:tracePt t="7074" x="3632200" y="803275"/>
          <p14:tracePt t="7090" x="3462338" y="803275"/>
          <p14:tracePt t="7107" x="3324225" y="815975"/>
          <p14:tracePt t="7124" x="3200400" y="842963"/>
          <p14:tracePt t="7140" x="3055938" y="895350"/>
          <p14:tracePt t="7157" x="2913063" y="966788"/>
          <p14:tracePt t="7174" x="2782888" y="1038225"/>
          <p14:tracePt t="7190" x="2684463" y="1117600"/>
          <p14:tracePt t="7207" x="2554288" y="1266825"/>
          <p14:tracePt t="7224" x="2514600" y="1352550"/>
          <p14:tracePt t="7240" x="2495550" y="1417638"/>
          <p14:tracePt t="7257" x="2495550" y="1436688"/>
          <p14:tracePt t="7274" x="2495550" y="1443038"/>
          <p14:tracePt t="7290" x="2501900" y="1455738"/>
          <p14:tracePt t="7307" x="2527300" y="1482725"/>
          <p14:tracePt t="7324" x="2554288" y="1495425"/>
          <p14:tracePt t="7340" x="2566988" y="1495425"/>
          <p14:tracePt t="7357" x="2573338" y="1495425"/>
          <p14:tracePt t="7543" x="2579688" y="1495425"/>
          <p14:tracePt t="7549" x="2579688" y="1489075"/>
          <p14:tracePt t="7559" x="2586038" y="1482725"/>
          <p14:tracePt t="7567" x="2592388" y="1476375"/>
          <p14:tracePt t="7590" x="2598738" y="1470025"/>
          <p14:tracePt t="7590" x="2606675" y="1455738"/>
          <p14:tracePt t="7607" x="2619375" y="1449388"/>
          <p14:tracePt t="8039" x="2613025" y="1449388"/>
          <p14:tracePt t="8047" x="2606675" y="1449388"/>
          <p14:tracePt t="8063" x="2598738" y="1449388"/>
          <p14:tracePt t="8071" x="2592388" y="1449388"/>
          <p14:tracePt t="8077" x="2566988" y="1463675"/>
          <p14:tracePt t="8090" x="2540000" y="1476375"/>
          <p14:tracePt t="8107" x="2508250" y="1489075"/>
          <p14:tracePt t="8123" x="2455863" y="1501775"/>
          <p14:tracePt t="8140" x="2430463" y="1516063"/>
          <p14:tracePt t="8157" x="2384425" y="1522413"/>
          <p14:tracePt t="8173" x="2344738" y="1535113"/>
          <p14:tracePt t="8190" x="2311400" y="1554163"/>
          <p14:tracePt t="8207" x="2286000" y="1566863"/>
          <p14:tracePt t="8223" x="2266950" y="1566863"/>
          <p14:tracePt t="8319" x="2266950" y="1574800"/>
          <p14:tracePt t="8335" x="2266950" y="1587500"/>
          <p14:tracePt t="8343" x="2266950" y="1606550"/>
          <p14:tracePt t="8357" x="2266950" y="1612900"/>
          <p14:tracePt t="8359" x="2266950" y="1652588"/>
          <p14:tracePt t="8374" x="2273300" y="1684338"/>
          <p14:tracePt t="8390" x="2279650" y="1704975"/>
          <p14:tracePt t="8407" x="2279650" y="1717675"/>
          <p14:tracePt t="8423" x="2279650" y="1736725"/>
          <p14:tracePt t="8440" x="2266950" y="1744663"/>
          <p14:tracePt t="8456" x="2260600" y="1751013"/>
          <p14:tracePt t="8473" x="2246313" y="1751013"/>
          <p14:tracePt t="8490" x="2239963" y="1751013"/>
          <p14:tracePt t="8607" x="2239963" y="1736725"/>
          <p14:tracePt t="8615" x="2239963" y="1724025"/>
          <p14:tracePt t="8623" x="2246313" y="1665288"/>
          <p14:tracePt t="8640" x="2246313" y="1639888"/>
          <p14:tracePt t="8656" x="2233613" y="1612900"/>
          <p14:tracePt t="8673" x="2233613" y="1606550"/>
          <p14:tracePt t="8735" x="2233613" y="1612900"/>
          <p14:tracePt t="8743" x="2227263" y="1625600"/>
          <p14:tracePt t="8751" x="2227263" y="1646238"/>
          <p14:tracePt t="8759" x="2227263" y="1677988"/>
          <p14:tracePt t="8773" x="2233613" y="1698625"/>
          <p14:tracePt t="8790" x="2246313" y="1711325"/>
          <p14:tracePt t="8806" x="2260600" y="1717675"/>
          <p14:tracePt t="8806" x="2266950" y="1717675"/>
          <p14:tracePt t="8863" x="2266950" y="1711325"/>
          <p14:tracePt t="8873" x="2266950" y="1704975"/>
          <p14:tracePt t="8873" x="2273300" y="1692275"/>
          <p14:tracePt t="8890" x="2279650" y="1665288"/>
          <p14:tracePt t="8906" x="2286000" y="1646238"/>
          <p14:tracePt t="8923" x="2286000" y="1639888"/>
          <p14:tracePt t="9007" x="2292350" y="1646238"/>
          <p14:tracePt t="9015" x="2298700" y="1652588"/>
          <p14:tracePt t="9023" x="2311400" y="1677988"/>
          <p14:tracePt t="9040" x="2319338" y="1698625"/>
          <p14:tracePt t="9743" x="2325688" y="1698625"/>
          <p14:tracePt t="9757" x="2344738" y="1698625"/>
          <p14:tracePt t="9759" x="2397125" y="1698625"/>
          <p14:tracePt t="9773" x="2481263" y="1698625"/>
          <p14:tracePt t="9790" x="2579688" y="1684338"/>
          <p14:tracePt t="9806" x="2703513" y="1684338"/>
          <p14:tracePt t="9823" x="2894013" y="1684338"/>
          <p14:tracePt t="9840" x="3024188" y="1684338"/>
          <p14:tracePt t="9856" x="3141663" y="1684338"/>
          <p14:tracePt t="9873" x="3265488" y="1684338"/>
          <p14:tracePt t="9889" x="3376613" y="1711325"/>
          <p14:tracePt t="9906" x="3487738" y="1736725"/>
          <p14:tracePt t="9923" x="3579813" y="1782763"/>
          <p14:tracePt t="9939" x="3651250" y="1841500"/>
          <p14:tracePt t="9956" x="3697288" y="1881188"/>
          <p14:tracePt t="9973" x="3716338" y="1920875"/>
          <p14:tracePt t="9989" x="3729038" y="1979613"/>
          <p14:tracePt t="10006" x="3729038" y="2044700"/>
          <p14:tracePt t="10023" x="3729038" y="2149475"/>
          <p14:tracePt t="10039" x="3729038" y="2208213"/>
          <p14:tracePt t="10056" x="3716338" y="2239963"/>
          <p14:tracePt t="10073" x="3697288" y="2266950"/>
          <p14:tracePt t="10089" x="3663950" y="2286000"/>
          <p14:tracePt t="10106" x="3632200" y="2298700"/>
          <p14:tracePt t="10123" x="3592513" y="2311400"/>
          <p14:tracePt t="10139" x="3552825" y="2325688"/>
          <p14:tracePt t="10156" x="3494088" y="2338388"/>
          <p14:tracePt t="10172" x="3422650" y="2351088"/>
          <p14:tracePt t="10189" x="3363913" y="2384425"/>
          <p14:tracePt t="10206" x="3305175" y="2403475"/>
          <p14:tracePt t="10222" x="3240088" y="2422525"/>
          <p14:tracePt t="10239" x="3175000" y="2455863"/>
          <p14:tracePt t="10256" x="3141663" y="2468563"/>
          <p14:tracePt t="10272" x="3116263" y="2481263"/>
          <p14:tracePt t="10289" x="3082925" y="2501900"/>
          <p14:tracePt t="10306" x="3055938" y="2533650"/>
          <p14:tracePt t="10322" x="3024188" y="2573338"/>
          <p14:tracePt t="10339" x="2990850" y="2606675"/>
          <p14:tracePt t="10356" x="2946400" y="2665413"/>
          <p14:tracePt t="10372" x="2919413" y="2717800"/>
          <p14:tracePt t="10389" x="2900363" y="2768600"/>
          <p14:tracePt t="10406" x="2894013" y="2835275"/>
          <p14:tracePt t="10422" x="2894013" y="2894013"/>
          <p14:tracePt t="10439" x="2906713" y="2965450"/>
          <p14:tracePt t="10456" x="2913063" y="2984500"/>
          <p14:tracePt t="10472" x="2919413" y="2984500"/>
          <p14:tracePt t="11031" x="2925763" y="2984500"/>
          <p14:tracePt t="11039" x="2932113" y="2984500"/>
          <p14:tracePt t="11056" x="2938463" y="2984500"/>
          <p14:tracePt t="11056" x="2946400" y="2984500"/>
          <p14:tracePt t="11607" x="2965450" y="2984500"/>
          <p14:tracePt t="11615" x="2978150" y="2984500"/>
          <p14:tracePt t="11626" x="2990850" y="2984500"/>
          <p14:tracePt t="11631" x="3011488" y="2990850"/>
          <p14:tracePt t="11639" x="3076575" y="3011488"/>
          <p14:tracePt t="11655" x="3101975" y="3024188"/>
          <p14:tracePt t="11672" x="3135313" y="3036888"/>
          <p14:tracePt t="11689" x="3160713" y="3043238"/>
          <p14:tracePt t="11705" x="3181350" y="3055938"/>
          <p14:tracePt t="11722" x="3206750" y="3063875"/>
          <p14:tracePt t="11739" x="3225800" y="3082925"/>
          <p14:tracePt t="11755" x="3252788" y="3095625"/>
          <p14:tracePt t="11772" x="3284538" y="3116263"/>
          <p14:tracePt t="11789" x="3324225" y="3141663"/>
          <p14:tracePt t="11805" x="3376613" y="3175000"/>
          <p14:tracePt t="11822" x="3429000" y="3206750"/>
          <p14:tracePt t="11839" x="3500438" y="3265488"/>
          <p14:tracePt t="11855" x="3540125" y="3298825"/>
          <p14:tracePt t="11872" x="3586163" y="3336925"/>
          <p14:tracePt t="11889" x="3617913" y="3363913"/>
          <p14:tracePt t="11905" x="3638550" y="3395663"/>
          <p14:tracePt t="11922" x="3670300" y="3409950"/>
          <p14:tracePt t="11939" x="3683000" y="3422650"/>
          <p14:tracePt t="11955" x="3697288" y="3429000"/>
          <p14:tracePt t="11972" x="3703638" y="3441700"/>
          <p14:tracePt t="11988" x="3716338" y="3441700"/>
          <p14:tracePt t="12005" x="3722688" y="3448050"/>
          <p14:tracePt t="12022" x="3722688" y="3454400"/>
          <p14:tracePt t="12039" x="3729038" y="3454400"/>
          <p14:tracePt t="12055" x="3735388" y="3468688"/>
          <p14:tracePt t="12072" x="3735388" y="3475038"/>
          <p14:tracePt t="12088" x="3741738" y="3475038"/>
          <p14:tracePt t="12127" x="3741738" y="3481388"/>
          <p14:tracePt t="12175" x="3741738" y="3487738"/>
          <p14:tracePt t="12960" x="3741738" y="3481388"/>
          <p14:tracePt t="12968" x="3756025" y="3468688"/>
          <p14:tracePt t="12976" x="3756025" y="3462338"/>
          <p14:tracePt t="12989" x="3762375" y="3454400"/>
          <p14:tracePt t="12992" x="3775075" y="3441700"/>
          <p14:tracePt t="13006" x="3775075" y="3435350"/>
          <p14:tracePt t="13022" x="3775075" y="3422650"/>
          <p14:tracePt t="13039" x="3768725" y="3422650"/>
          <p14:tracePt t="13056" x="3762375" y="3422650"/>
          <p14:tracePt t="13152" x="3756025" y="3422650"/>
          <p14:tracePt t="13168" x="3756025" y="3429000"/>
          <p14:tracePt t="13176" x="3749675" y="3429000"/>
          <p14:tracePt t="13192" x="3741738" y="3429000"/>
          <p14:tracePt t="13193" x="3729038" y="3435350"/>
          <p14:tracePt t="13206" x="3722688" y="3441700"/>
          <p14:tracePt t="13222" x="3709988" y="3454400"/>
          <p14:tracePt t="13239" x="3703638" y="3462338"/>
          <p14:tracePt t="13256" x="3690938" y="3475038"/>
          <p14:tracePt t="13272" x="3683000" y="3475038"/>
          <p14:tracePt t="13289" x="3683000" y="3487738"/>
          <p14:tracePt t="13306" x="3670300" y="3506788"/>
          <p14:tracePt t="13322" x="3657600" y="3521075"/>
          <p14:tracePt t="13339" x="3657600" y="3533775"/>
          <p14:tracePt t="13356" x="3651250" y="3546475"/>
          <p14:tracePt t="13372" x="3638550" y="3565525"/>
          <p14:tracePt t="13389" x="3638550" y="3579813"/>
          <p14:tracePt t="13406" x="3638550" y="3592513"/>
          <p14:tracePt t="13422" x="3638550" y="3611563"/>
          <p14:tracePt t="13439" x="3632200" y="3624263"/>
          <p14:tracePt t="13456" x="3624263" y="3638550"/>
          <p14:tracePt t="13473" x="3624263" y="3651250"/>
          <p14:tracePt t="13489" x="3617913" y="3663950"/>
          <p14:tracePt t="13506" x="3617913" y="3670300"/>
          <p14:tracePt t="13522" x="3624263" y="3690938"/>
          <p14:tracePt t="13539" x="3644900" y="3716338"/>
          <p14:tracePt t="13556" x="3670300" y="3729038"/>
          <p14:tracePt t="13572" x="3716338" y="3756025"/>
          <p14:tracePt t="13589" x="3762375" y="3775075"/>
          <p14:tracePt t="13606" x="3827463" y="3794125"/>
          <p14:tracePt t="13622" x="3905250" y="3802063"/>
          <p14:tracePt t="13639" x="3990975" y="3814763"/>
          <p14:tracePt t="13655" x="4095750" y="3821113"/>
          <p14:tracePt t="13672" x="4127500" y="3821113"/>
          <p14:tracePt t="13689" x="4154488" y="3814763"/>
          <p14:tracePt t="13705" x="4173538" y="3802063"/>
          <p14:tracePt t="13722" x="4198938" y="3781425"/>
          <p14:tracePt t="13739" x="4219575" y="3762375"/>
          <p14:tracePt t="13756" x="4232275" y="3741738"/>
          <p14:tracePt t="13772" x="4251325" y="3709988"/>
          <p14:tracePt t="13790" x="4259263" y="3690938"/>
          <p14:tracePt t="13806" x="4259263" y="3676650"/>
          <p14:tracePt t="13823" x="4271963" y="3663950"/>
          <p14:tracePt t="13839" x="4271963" y="3657600"/>
          <p14:tracePt t="13856" x="4271963" y="3624263"/>
          <p14:tracePt t="13872" x="4265613" y="3611563"/>
          <p14:tracePt t="13889" x="4265613" y="3592513"/>
          <p14:tracePt t="13905" x="4265613" y="3579813"/>
          <p14:tracePt t="13922" x="4265613" y="3565525"/>
          <p14:tracePt t="13939" x="4251325" y="3559175"/>
          <p14:tracePt t="13955" x="4244975" y="3546475"/>
          <p14:tracePt t="13972" x="4238625" y="3527425"/>
          <p14:tracePt t="13989" x="4219575" y="3506788"/>
          <p14:tracePt t="14005" x="4198938" y="3494088"/>
          <p14:tracePt t="14022" x="4186238" y="3481388"/>
          <p14:tracePt t="14039" x="4167188" y="3468688"/>
          <p14:tracePt t="14055" x="4148138" y="3462338"/>
          <p14:tracePt t="14072" x="4114800" y="3448050"/>
          <p14:tracePt t="14089" x="4089400" y="3441700"/>
          <p14:tracePt t="14105" x="4068763" y="3441700"/>
          <p14:tracePt t="14122" x="4049713" y="3435350"/>
          <p14:tracePt t="14139" x="4037013" y="3435350"/>
          <p14:tracePt t="14155" x="4003675" y="3435350"/>
          <p14:tracePt t="14172" x="3978275" y="3435350"/>
          <p14:tracePt t="14189" x="3951288" y="3435350"/>
          <p14:tracePt t="14205" x="3925888" y="3435350"/>
          <p14:tracePt t="14222" x="3905250" y="3435350"/>
          <p14:tracePt t="14239" x="3886200" y="3435350"/>
          <p14:tracePt t="14255" x="3873500" y="3435350"/>
          <p14:tracePt t="14272" x="3852863" y="3435350"/>
          <p14:tracePt t="14289" x="3846513" y="3435350"/>
          <p14:tracePt t="14305" x="3840163" y="3435350"/>
          <p14:tracePt t="14376" x="3840163" y="3429000"/>
          <p14:tracePt t="14384" x="3833813" y="3422650"/>
          <p14:tracePt t="14392" x="3833813" y="3409950"/>
          <p14:tracePt t="14400" x="3827463" y="3389313"/>
          <p14:tracePt t="14408" x="3814763" y="3311525"/>
          <p14:tracePt t="14422" x="3794125" y="3233738"/>
          <p14:tracePt t="14438" x="3762375" y="3128963"/>
          <p14:tracePt t="14455" x="3709988" y="3043238"/>
          <p14:tracePt t="14472" x="3632200" y="2938463"/>
          <p14:tracePt t="14489" x="3611563" y="2894013"/>
          <p14:tracePt t="14505" x="3573463" y="2860675"/>
          <p14:tracePt t="14522" x="3546475" y="2820988"/>
          <p14:tracePt t="14538" x="3527425" y="2808288"/>
          <p14:tracePt t="14555" x="3500438" y="2801938"/>
          <p14:tracePt t="14572" x="3475038" y="2795588"/>
          <p14:tracePt t="14588" x="3448050" y="2795588"/>
          <p14:tracePt t="14605" x="3416300" y="2795588"/>
          <p14:tracePt t="14622" x="3376613" y="2795588"/>
          <p14:tracePt t="14638" x="3330575" y="2795588"/>
          <p14:tracePt t="14655" x="3278188" y="2795588"/>
          <p14:tracePt t="14672" x="3175000" y="2795588"/>
          <p14:tracePt t="14689" x="3108325" y="2795588"/>
          <p14:tracePt t="14705" x="3070225" y="2795588"/>
          <p14:tracePt t="14722" x="3036888" y="2795588"/>
          <p14:tracePt t="14738" x="3005138" y="2795588"/>
          <p14:tracePt t="14755" x="2971800" y="2801938"/>
          <p14:tracePt t="14772" x="2965450" y="2801938"/>
          <p14:tracePt t="14788" x="2952750" y="2801938"/>
          <p14:tracePt t="14805" x="2952750" y="2808288"/>
          <p14:tracePt t="14822" x="2946400" y="2808288"/>
          <p14:tracePt t="14880" x="2946400" y="2814638"/>
          <p14:tracePt t="14896" x="2932113" y="2814638"/>
          <p14:tracePt t="14904" x="2932113" y="2820988"/>
          <p14:tracePt t="14909" x="2932113" y="2827338"/>
          <p14:tracePt t="14922" x="2932113" y="2835275"/>
          <p14:tracePt t="14922" x="2932113" y="2841625"/>
          <p14:tracePt t="14938" x="2938463" y="2854325"/>
          <p14:tracePt t="14955" x="2952750" y="2873375"/>
          <p14:tracePt t="14972" x="2978150" y="2894013"/>
          <p14:tracePt t="14988" x="2997200" y="2919413"/>
          <p14:tracePt t="15005" x="3036888" y="2925763"/>
          <p14:tracePt t="15022" x="3076575" y="2938463"/>
          <p14:tracePt t="15038" x="3095625" y="2938463"/>
          <p14:tracePt t="15055" x="3108325" y="2938463"/>
          <p14:tracePt t="15072" x="3116263" y="2938463"/>
          <p14:tracePt t="15088" x="3128963" y="2938463"/>
          <p14:tracePt t="15105" x="3148013" y="2938463"/>
          <p14:tracePt t="15122" x="3187700" y="2938463"/>
          <p14:tracePt t="15138" x="3252788" y="2938463"/>
          <p14:tracePt t="15155" x="3336925" y="2938463"/>
          <p14:tracePt t="15171" x="3448050" y="2938463"/>
          <p14:tracePt t="15188" x="3559175" y="2938463"/>
          <p14:tracePt t="15205" x="3663950" y="2938463"/>
          <p14:tracePt t="15221" x="3794125" y="2938463"/>
          <p14:tracePt t="15238" x="3898900" y="2938463"/>
          <p14:tracePt t="15255" x="3984625" y="2938463"/>
          <p14:tracePt t="15271" x="4102100" y="2938463"/>
          <p14:tracePt t="15288" x="4179888" y="2938463"/>
          <p14:tracePt t="15305" x="4244975" y="2938463"/>
          <p14:tracePt t="15321" x="4303713" y="2938463"/>
          <p14:tracePt t="15338" x="4368800" y="2938463"/>
          <p14:tracePt t="15355" x="4427538" y="2938463"/>
          <p14:tracePt t="15371" x="4487863" y="2938463"/>
          <p14:tracePt t="15388" x="4538663" y="2938463"/>
          <p14:tracePt t="15405" x="4559300" y="2938463"/>
          <p14:tracePt t="15421" x="4565650" y="2938463"/>
          <p14:tracePt t="16688" x="4565650" y="2946400"/>
          <p14:tracePt t="16691" x="4565650" y="2959100"/>
          <p14:tracePt t="16706" x="4572000" y="2971800"/>
          <p14:tracePt t="16706" x="4578350" y="2984500"/>
          <p14:tracePt t="19248" x="4572000" y="2990850"/>
          <p14:tracePt t="19256" x="4565650" y="2990850"/>
          <p14:tracePt t="19264" x="4559300" y="2990850"/>
          <p14:tracePt t="19270" x="4546600" y="2997200"/>
          <p14:tracePt t="19287" x="4525963" y="2997200"/>
          <p14:tracePt t="19303" x="4519613" y="3005138"/>
          <p14:tracePt t="19320" x="4513263" y="3011488"/>
          <p14:tracePt t="19337" x="4506913" y="3011488"/>
          <p14:tracePt t="19353" x="4487863" y="3017838"/>
          <p14:tracePt t="19370" x="4454525" y="3017838"/>
          <p14:tracePt t="19387" x="4402138" y="3017838"/>
          <p14:tracePt t="19403" x="4343400" y="3017838"/>
          <p14:tracePt t="19420" x="4278313" y="3017838"/>
          <p14:tracePt t="19437" x="4206875" y="3017838"/>
          <p14:tracePt t="19453" x="4127500" y="3017838"/>
          <p14:tracePt t="19470" x="4056063" y="3017838"/>
          <p14:tracePt t="19487" x="3957638" y="3017838"/>
          <p14:tracePt t="19503" x="3827463" y="3017838"/>
          <p14:tracePt t="19520" x="3722688" y="3017838"/>
          <p14:tracePt t="19537" x="3624263" y="3017838"/>
          <p14:tracePt t="19553" x="3546475" y="2990850"/>
          <p14:tracePt t="19570" x="3481388" y="2971800"/>
          <p14:tracePt t="19586" x="3403600" y="2959100"/>
          <p14:tracePt t="19603" x="3363913" y="2946400"/>
          <p14:tracePt t="19620" x="3330575" y="2946400"/>
          <p14:tracePt t="19636" x="3298825" y="2946400"/>
          <p14:tracePt t="19653" x="3271838" y="2946400"/>
          <p14:tracePt t="19670" x="3233738" y="2946400"/>
          <p14:tracePt t="19686" x="3200400" y="2959100"/>
          <p14:tracePt t="19703" x="3160713" y="2959100"/>
          <p14:tracePt t="19720" x="3108325" y="2959100"/>
          <p14:tracePt t="19736" x="3082925" y="2959100"/>
          <p14:tracePt t="19753" x="3076575" y="2959100"/>
          <p14:tracePt t="19770" x="3063875" y="2952750"/>
          <p14:tracePt t="19808" x="3055938" y="2952750"/>
          <p14:tracePt t="19920" x="3063875" y="2952750"/>
          <p14:tracePt t="19936" x="3070225" y="2952750"/>
          <p14:tracePt t="19944" x="3082925" y="2952750"/>
          <p14:tracePt t="19954" x="3089275" y="2952750"/>
          <p14:tracePt t="19958" x="3116263" y="2952750"/>
          <p14:tracePt t="19970" x="3154363" y="2952750"/>
          <p14:tracePt t="19986" x="3200400" y="2952750"/>
          <p14:tracePt t="20003" x="3265488" y="2952750"/>
          <p14:tracePt t="20020" x="3311525" y="2952750"/>
          <p14:tracePt t="20037" x="3370263" y="2946400"/>
          <p14:tracePt t="20053" x="3416300" y="2932113"/>
          <p14:tracePt t="20070" x="3441700" y="2925763"/>
          <p14:tracePt t="20086" x="3475038" y="2900363"/>
          <p14:tracePt t="20103" x="3487738" y="2887663"/>
          <p14:tracePt t="20120" x="3513138" y="2873375"/>
          <p14:tracePt t="20136" x="3527425" y="2867025"/>
          <p14:tracePt t="20153" x="3546475" y="2860675"/>
          <p14:tracePt t="20170" x="3559175" y="2854325"/>
          <p14:tracePt t="20186" x="3573463" y="2841625"/>
          <p14:tracePt t="20203" x="3579813" y="2835275"/>
          <p14:tracePt t="20219" x="3592513" y="2814638"/>
          <p14:tracePt t="20236" x="3605213" y="2801938"/>
          <p14:tracePt t="20253" x="3617913" y="2789238"/>
          <p14:tracePt t="20270" x="3617913" y="2776538"/>
          <p14:tracePt t="20286" x="3617913" y="2749550"/>
          <p14:tracePt t="20303" x="3611563" y="2736850"/>
          <p14:tracePt t="20319" x="3592513" y="2709863"/>
          <p14:tracePt t="20336" x="3586163" y="2690813"/>
          <p14:tracePt t="20353" x="3565525" y="2678113"/>
          <p14:tracePt t="20369" x="3546475" y="2665413"/>
          <p14:tracePt t="20386" x="3527425" y="2659063"/>
          <p14:tracePt t="20403" x="3500438" y="2644775"/>
          <p14:tracePt t="20420" x="3462338" y="2644775"/>
          <p14:tracePt t="20436" x="3429000" y="2644775"/>
          <p14:tracePt t="20453" x="3403600" y="2644775"/>
          <p14:tracePt t="20470" x="3363913" y="2644775"/>
          <p14:tracePt t="20486" x="3330575" y="2644775"/>
          <p14:tracePt t="20503" x="3292475" y="2644775"/>
          <p14:tracePt t="20519" x="3252788" y="2644775"/>
          <p14:tracePt t="20536" x="3225800" y="2644775"/>
          <p14:tracePt t="20553" x="3187700" y="2665413"/>
          <p14:tracePt t="20569" x="3160713" y="2671763"/>
          <p14:tracePt t="20586" x="3135313" y="2678113"/>
          <p14:tracePt t="20603" x="3116263" y="2697163"/>
          <p14:tracePt t="20619" x="3101975" y="2697163"/>
          <p14:tracePt t="20636" x="3082925" y="2709863"/>
          <p14:tracePt t="20653" x="3076575" y="2709863"/>
          <p14:tracePt t="20669" x="3076575" y="2717800"/>
          <p14:tracePt t="20686" x="3070225" y="2724150"/>
          <p14:tracePt t="20703" x="3063875" y="2736850"/>
          <p14:tracePt t="20719" x="3049588" y="2762250"/>
          <p14:tracePt t="20736" x="3049588" y="2776538"/>
          <p14:tracePt t="20753" x="3049588" y="2795588"/>
          <p14:tracePt t="20769" x="3049588" y="2801938"/>
          <p14:tracePt t="20786" x="3049588" y="2820988"/>
          <p14:tracePt t="20803" x="3049588" y="2847975"/>
          <p14:tracePt t="20819" x="3049588" y="2867025"/>
          <p14:tracePt t="20836" x="3055938" y="2894013"/>
          <p14:tracePt t="20853" x="3076575" y="2906713"/>
          <p14:tracePt t="20869" x="3101975" y="2932113"/>
          <p14:tracePt t="20886" x="3128963" y="2946400"/>
          <p14:tracePt t="20903" x="3160713" y="2959100"/>
          <p14:tracePt t="20919" x="3225800" y="2971800"/>
          <p14:tracePt t="20936" x="3240088" y="2984500"/>
          <p14:tracePt t="20953" x="3252788" y="2984500"/>
          <p14:tracePt t="23000" x="3246438" y="2984500"/>
          <p14:tracePt t="23008" x="3240088" y="2990850"/>
          <p14:tracePt t="23024" x="3233738" y="3005138"/>
          <p14:tracePt t="23024" x="3233738" y="3011488"/>
          <p14:tracePt t="23035" x="3225800" y="3030538"/>
          <p14:tracePt t="23052" x="3219450" y="3076575"/>
          <p14:tracePt t="23069" x="3219450" y="3128963"/>
          <p14:tracePt t="23085" x="3219450" y="3194050"/>
          <p14:tracePt t="23102" x="3240088" y="3284538"/>
          <p14:tracePt t="23118" x="3259138" y="3351213"/>
          <p14:tracePt t="23135" x="3330575" y="3481388"/>
          <p14:tracePt t="23152" x="3403600" y="3579813"/>
          <p14:tracePt t="23168" x="3494088" y="3670300"/>
          <p14:tracePt t="23185" x="3573463" y="3749675"/>
          <p14:tracePt t="23202" x="3651250" y="3840163"/>
          <p14:tracePt t="23218" x="3729038" y="3925888"/>
          <p14:tracePt t="23235" x="3775075" y="3997325"/>
          <p14:tracePt t="23252" x="3814763" y="4043363"/>
          <p14:tracePt t="23268" x="3833813" y="4075113"/>
          <p14:tracePt t="23285" x="3846513" y="4095750"/>
          <p14:tracePt t="23376" x="3840163" y="4095750"/>
          <p14:tracePt t="23384" x="3833813" y="4095750"/>
          <p14:tracePt t="23391" x="3802063" y="4089400"/>
          <p14:tracePt t="23402" x="3794125" y="4089400"/>
          <p14:tracePt t="23418" x="3781425" y="4081463"/>
          <p14:tracePt t="23453" x="3781425" y="4075113"/>
          <p14:tracePt t="23456" x="3781425" y="4062413"/>
          <p14:tracePt t="23468" x="3794125" y="4022725"/>
          <p14:tracePt t="23485" x="3814763" y="3984625"/>
          <p14:tracePt t="23502" x="3852863" y="3944938"/>
          <p14:tracePt t="23518" x="3898900" y="3919538"/>
          <p14:tracePt t="23535" x="3932238" y="3892550"/>
          <p14:tracePt t="23552" x="3944938" y="3892550"/>
          <p14:tracePt t="23656" x="3944938" y="3886200"/>
          <p14:tracePt t="23664" x="3944938" y="3879850"/>
          <p14:tracePt t="23675" x="3944938" y="3873500"/>
          <p14:tracePt t="23680" x="3944938" y="3867150"/>
          <p14:tracePt t="23687" x="3944938" y="3846513"/>
          <p14:tracePt t="23701" x="3938588" y="3821113"/>
          <p14:tracePt t="23718" x="3905250" y="3802063"/>
          <p14:tracePt t="23735" x="3879850" y="3775075"/>
          <p14:tracePt t="23751" x="3846513" y="3762375"/>
          <p14:tracePt t="23768" x="3833813" y="3749675"/>
          <p14:tracePt t="23785" x="3821113" y="3749675"/>
          <p14:tracePt t="23801" x="3814763" y="3749675"/>
          <p14:tracePt t="23818" x="3808413" y="3749675"/>
          <p14:tracePt t="23936" x="3814763" y="3749675"/>
          <p14:tracePt t="23944" x="3827463" y="3749675"/>
          <p14:tracePt t="23958" x="3833813" y="3749675"/>
          <p14:tracePt t="23958" x="3860800" y="3749675"/>
          <p14:tracePt t="23968" x="3892550" y="3749675"/>
          <p14:tracePt t="23985" x="3938588" y="3756025"/>
          <p14:tracePt t="24001" x="3997325" y="3762375"/>
          <p14:tracePt t="24018" x="4068763" y="3768725"/>
          <p14:tracePt t="24035" x="4148138" y="3775075"/>
          <p14:tracePt t="24052" x="4244975" y="3781425"/>
          <p14:tracePt t="24068" x="4343400" y="3781425"/>
          <p14:tracePt t="24085" x="4448175" y="3781425"/>
          <p14:tracePt t="24101" x="4552950" y="3781425"/>
          <p14:tracePt t="24118" x="4649788" y="3781425"/>
          <p14:tracePt t="24135" x="4729163" y="3781425"/>
          <p14:tracePt t="24151" x="4826000" y="3781425"/>
          <p14:tracePt t="24168" x="4846638" y="3781425"/>
          <p14:tracePt t="24655" x="4859338" y="3781425"/>
          <p14:tracePt t="24663" x="4872038" y="3775075"/>
          <p14:tracePt t="24672" x="4899025" y="3768725"/>
          <p14:tracePt t="24677" x="4951413" y="3762375"/>
          <p14:tracePt t="24685" x="5041900" y="3741738"/>
          <p14:tracePt t="24701" x="5173663" y="3729038"/>
          <p14:tracePt t="24718" x="5297488" y="3716338"/>
          <p14:tracePt t="24734" x="5440363" y="3690938"/>
          <p14:tracePt t="24751" x="5616575" y="3663950"/>
          <p14:tracePt t="24768" x="5740400" y="3638550"/>
          <p14:tracePt t="24784" x="5832475" y="3617913"/>
          <p14:tracePt t="24801" x="5930900" y="3592513"/>
          <p14:tracePt t="24818" x="5995988" y="3586163"/>
          <p14:tracePt t="24834" x="6094413" y="3579813"/>
          <p14:tracePt t="24851" x="6191250" y="3552825"/>
          <p14:tracePt t="24868" x="6276975" y="3533775"/>
          <p14:tracePt t="24884" x="6323013" y="3527425"/>
          <p14:tracePt t="24901" x="6367463" y="3521075"/>
          <p14:tracePt t="24918" x="6394450" y="3521075"/>
          <p14:tracePt t="24934" x="6407150" y="3513138"/>
          <p14:tracePt t="24951" x="6413500" y="3513138"/>
          <p14:tracePt t="25008" x="6419850" y="3506788"/>
          <p14:tracePt t="25016" x="6434138" y="3506788"/>
          <p14:tracePt t="25023" x="6440488" y="3506788"/>
          <p14:tracePt t="25031" x="6446838" y="3494088"/>
          <p14:tracePt t="25039" x="6472238" y="3487738"/>
          <p14:tracePt t="25051" x="6492875" y="3481388"/>
          <p14:tracePt t="25068" x="6499225" y="3475038"/>
          <p14:tracePt t="25084" x="6518275" y="3475038"/>
          <p14:tracePt t="25101" x="6537325" y="3475038"/>
          <p14:tracePt t="25118" x="6557963" y="3462338"/>
          <p14:tracePt t="25134" x="6583363" y="3462338"/>
          <p14:tracePt t="25151" x="6629400" y="3441700"/>
          <p14:tracePt t="25168" x="6669088" y="3435350"/>
          <p14:tracePt t="25184" x="6713538" y="3422650"/>
          <p14:tracePt t="25201" x="6740525" y="3422650"/>
          <p14:tracePt t="25218" x="6753225" y="3422650"/>
          <p14:tracePt t="25256" x="6759575" y="3422650"/>
          <p14:tracePt t="25276" x="6765925" y="3422650"/>
          <p14:tracePt t="25287" x="6773863" y="3422650"/>
          <p14:tracePt t="25303" x="6780213" y="3422650"/>
          <p14:tracePt t="25927" x="6773863" y="3422650"/>
          <p14:tracePt t="25935" x="6765925" y="3429000"/>
          <p14:tracePt t="25944" x="6746875" y="3429000"/>
          <p14:tracePt t="25951" x="6654800" y="3454400"/>
          <p14:tracePt t="25967" x="6610350" y="3475038"/>
          <p14:tracePt t="25968" x="6426200" y="3527425"/>
          <p14:tracePt t="25984" x="6197600" y="3573463"/>
          <p14:tracePt t="26001" x="5807075" y="3697288"/>
          <p14:tracePt t="26017" x="5394325" y="3840163"/>
          <p14:tracePt t="26034" x="4983163" y="3957638"/>
          <p14:tracePt t="26051" x="4656138" y="4075113"/>
          <p14:tracePt t="26068" x="4473575" y="4089400"/>
          <p14:tracePt t="26084" x="4356100" y="4095750"/>
          <p14:tracePt t="26101" x="4284663" y="4095750"/>
          <p14:tracePt t="26117" x="4238625" y="4089400"/>
          <p14:tracePt t="26134" x="4198938" y="4075113"/>
          <p14:tracePt t="26150" x="4160838" y="4049713"/>
          <p14:tracePt t="26167" x="4062413" y="3984625"/>
          <p14:tracePt t="26184" x="4003675" y="3970338"/>
          <p14:tracePt t="26201" x="3957638" y="3957638"/>
          <p14:tracePt t="26217" x="3938588" y="3951288"/>
          <p14:tracePt t="26234" x="3919538" y="3938588"/>
          <p14:tracePt t="26250" x="3905250" y="3932238"/>
          <p14:tracePt t="26267" x="3879850" y="3932238"/>
          <p14:tracePt t="26284" x="3846513" y="3932238"/>
          <p14:tracePt t="26300" x="3821113" y="3932238"/>
          <p14:tracePt t="26317" x="3802063" y="3938588"/>
          <p14:tracePt t="26334" x="3781425" y="3944938"/>
          <p14:tracePt t="26383" x="3781425" y="3932238"/>
          <p14:tracePt t="26391" x="3781425" y="3925888"/>
          <p14:tracePt t="26394" x="3781425" y="3905250"/>
          <p14:tracePt t="26400" x="3802063" y="3873500"/>
          <p14:tracePt t="26417" x="3846513" y="3802063"/>
          <p14:tracePt t="26434" x="3898900" y="3735388"/>
          <p14:tracePt t="26450" x="3938588" y="3697288"/>
          <p14:tracePt t="26467" x="3957638" y="3676650"/>
          <p14:tracePt t="26591" x="3970338" y="3683000"/>
          <p14:tracePt t="26599" x="3984625" y="3697288"/>
          <p14:tracePt t="26607" x="4003675" y="3703638"/>
          <p14:tracePt t="26615" x="4022725" y="3709988"/>
          <p14:tracePt t="26623" x="4089400" y="3735388"/>
          <p14:tracePt t="26634" x="4179888" y="3749675"/>
          <p14:tracePt t="26650" x="4284663" y="3762375"/>
          <p14:tracePt t="26667" x="4395788" y="3762375"/>
          <p14:tracePt t="26684" x="4538663" y="3762375"/>
          <p14:tracePt t="26700" x="4695825" y="3762375"/>
          <p14:tracePt t="26717" x="4840288" y="3762375"/>
          <p14:tracePt t="26734" x="4989513" y="3762375"/>
          <p14:tracePt t="26750" x="5127625" y="3762375"/>
          <p14:tracePt t="26767" x="5245100" y="3762375"/>
          <p14:tracePt t="26784" x="5257800" y="3762375"/>
          <p14:tracePt t="26959" x="5270500" y="3756025"/>
          <p14:tracePt t="26967" x="5297488" y="3756025"/>
          <p14:tracePt t="26984" x="5375275" y="3756025"/>
          <p14:tracePt t="27000" x="5486400" y="3756025"/>
          <p14:tracePt t="27000" x="5630863" y="3749675"/>
          <p14:tracePt t="27017" x="5767388" y="3741738"/>
          <p14:tracePt t="27034" x="5910263" y="3729038"/>
          <p14:tracePt t="27050" x="6015038" y="3722688"/>
          <p14:tracePt t="27067" x="6113463" y="3690938"/>
          <p14:tracePt t="27084" x="6218238" y="3651250"/>
          <p14:tracePt t="27100" x="6302375" y="3605213"/>
          <p14:tracePt t="27117" x="6348413" y="3579813"/>
          <p14:tracePt t="27133" x="6367463" y="3559175"/>
          <p14:tracePt t="27150" x="6375400" y="3552825"/>
          <p14:tracePt t="27167" x="6381750" y="3540125"/>
          <p14:tracePt t="27184" x="6388100" y="3533775"/>
          <p14:tracePt t="27200" x="6400800" y="3527425"/>
          <p14:tracePt t="27217" x="6426200" y="3500438"/>
          <p14:tracePt t="27233" x="6472238" y="3468688"/>
          <p14:tracePt t="27250" x="6518275" y="3441700"/>
          <p14:tracePt t="27267" x="6557963" y="3409950"/>
          <p14:tracePt t="27283" x="6583363" y="3376613"/>
          <p14:tracePt t="27300" x="6596063" y="3370263"/>
          <p14:tracePt t="27317" x="6610350" y="3363913"/>
          <p14:tracePt t="27333" x="6629400" y="3344863"/>
          <p14:tracePt t="27350" x="6642100" y="3344863"/>
          <p14:tracePt t="27367" x="6654800" y="3336925"/>
          <p14:tracePt t="27383" x="6662738" y="3336925"/>
          <p14:tracePt t="27487" x="6669088" y="3336925"/>
          <p14:tracePt t="27495" x="6675438" y="3330575"/>
          <p14:tracePt t="27503" x="6681788" y="3324225"/>
          <p14:tracePt t="27519" x="6688138" y="3324225"/>
          <p14:tracePt t="27535" x="6688138" y="3317875"/>
          <p14:tracePt t="27703" x="6681788" y="3324225"/>
          <p14:tracePt t="27712" x="6675438" y="3324225"/>
          <p14:tracePt t="27719" x="6654800" y="3330575"/>
          <p14:tracePt t="27727" x="6635750" y="3344863"/>
          <p14:tracePt t="27735" x="6570663" y="3370263"/>
          <p14:tracePt t="27750" x="6478588" y="3409950"/>
          <p14:tracePt t="27767" x="6367463" y="3448050"/>
          <p14:tracePt t="27767" x="6323013" y="3454400"/>
          <p14:tracePt t="27783" x="6211888" y="3481388"/>
          <p14:tracePt t="27800" x="6107113" y="3513138"/>
          <p14:tracePt t="27817" x="6015038" y="3540125"/>
          <p14:tracePt t="27833" x="5930900" y="3573463"/>
          <p14:tracePt t="27850" x="5872163" y="3605213"/>
          <p14:tracePt t="27866" x="5819775" y="3638550"/>
          <p14:tracePt t="27883" x="5773738" y="3657600"/>
          <p14:tracePt t="27900" x="5748338" y="3670300"/>
          <p14:tracePt t="27917" x="5727700" y="3690938"/>
          <p14:tracePt t="27933" x="5721350" y="3690938"/>
          <p14:tracePt t="27950" x="5708650" y="3697288"/>
          <p14:tracePt t="27966" x="5695950" y="3703638"/>
          <p14:tracePt t="27983" x="5668963" y="3722688"/>
          <p14:tracePt t="28000" x="5656263" y="3722688"/>
          <p14:tracePt t="28016" x="5649913" y="3722688"/>
          <p14:tracePt t="28033" x="5643563" y="3722688"/>
          <p14:tracePt t="28050" x="5637213" y="3722688"/>
          <p14:tracePt t="28119" x="5630863" y="3716338"/>
          <p14:tracePt t="28127" x="5630863" y="3703638"/>
          <p14:tracePt t="28135" x="5630863" y="3683000"/>
          <p14:tracePt t="28142" x="5637213" y="3663950"/>
          <p14:tracePt t="28150" x="5643563" y="3617913"/>
          <p14:tracePt t="28166" x="5656263" y="3586163"/>
          <p14:tracePt t="28183" x="5662613" y="3559175"/>
          <p14:tracePt t="28271" x="5662613" y="3579813"/>
          <p14:tracePt t="28280" x="5662613" y="3598863"/>
          <p14:tracePt t="28287" x="5662613" y="3632200"/>
          <p14:tracePt t="28295" x="5662613" y="3663950"/>
          <p14:tracePt t="28303" x="5662613" y="3703638"/>
          <p14:tracePt t="28316" x="5668963" y="3716338"/>
          <p14:tracePt t="28333" x="5675313" y="3722688"/>
          <p14:tracePt t="28383" x="5675313" y="3716338"/>
          <p14:tracePt t="28391" x="5675313" y="3703638"/>
          <p14:tracePt t="28400" x="5689600" y="3683000"/>
          <p14:tracePt t="28406" x="5689600" y="3632200"/>
          <p14:tracePt t="28416" x="5689600" y="3565525"/>
          <p14:tracePt t="28433" x="5662613" y="3527425"/>
          <p14:tracePt t="28450" x="5662613" y="3521075"/>
          <p14:tracePt t="28487" x="5656263" y="3521075"/>
          <p14:tracePt t="28519" x="5649913" y="3527425"/>
          <p14:tracePt t="28527" x="5649913" y="3540125"/>
          <p14:tracePt t="28535" x="5649913" y="3559175"/>
          <p14:tracePt t="28538" x="5649913" y="3579813"/>
          <p14:tracePt t="28550" x="5656263" y="3617913"/>
          <p14:tracePt t="28566" x="5662613" y="3638550"/>
          <p14:tracePt t="28583" x="5662613" y="3657600"/>
          <p14:tracePt t="28600" x="5668963" y="3657600"/>
          <p14:tracePt t="28679" x="5668963" y="3644900"/>
          <p14:tracePt t="28695" x="5668963" y="3632200"/>
          <p14:tracePt t="28703" x="5662613" y="3632200"/>
          <p14:tracePt t="28716" x="5662613" y="3617913"/>
          <p14:tracePt t="28743" x="5656263" y="3617913"/>
          <p14:tracePt t="28807" x="5656263" y="3624263"/>
          <p14:tracePt t="28815" x="5656263" y="3638550"/>
          <p14:tracePt t="28823" x="5656263" y="3663950"/>
          <p14:tracePt t="28835" x="5656263" y="3670300"/>
          <p14:tracePt t="29823" x="5662613" y="3670300"/>
          <p14:tracePt t="30135" x="5662613" y="3663950"/>
          <p14:tracePt t="30159" x="5656263" y="3663950"/>
          <p14:tracePt t="30271" x="5649913" y="3657600"/>
          <p14:tracePt t="30287" x="5649913" y="3651250"/>
          <p14:tracePt t="30303" x="5643563" y="3651250"/>
          <p14:tracePt t="30432" x="5643563" y="3644900"/>
          <p14:tracePt t="30456" x="5649913" y="3638550"/>
          <p14:tracePt t="30464" x="5649913" y="3632200"/>
          <p14:tracePt t="30480" x="5649913" y="3624263"/>
          <p14:tracePt t="30486" x="5649913" y="3617913"/>
          <p14:tracePt t="30500" x="5656263" y="3611563"/>
          <p14:tracePt t="30516" x="5656263" y="3605213"/>
          <p14:tracePt t="30533" x="5656263" y="3598863"/>
          <p14:tracePt t="30550" x="5656263" y="3586163"/>
          <p14:tracePt t="30567" x="5656263" y="3579813"/>
          <p14:tracePt t="30583" x="5656263" y="3573463"/>
          <p14:tracePt t="30600" x="5656263" y="3565525"/>
          <p14:tracePt t="30728" x="5656263" y="3573463"/>
          <p14:tracePt t="30736" x="5668963" y="3579813"/>
          <p14:tracePt t="30744" x="5668963" y="3592513"/>
          <p14:tracePt t="30750" x="5675313" y="3598863"/>
          <p14:tracePt t="30766" x="5675313" y="3605213"/>
          <p14:tracePt t="30783" x="5681663" y="3617913"/>
          <p14:tracePt t="30800" x="5681663" y="3644900"/>
          <p14:tracePt t="30817" x="5681663" y="3651250"/>
          <p14:tracePt t="30833" x="5668963" y="3657600"/>
          <p14:tracePt t="30850" x="5662613" y="3663950"/>
          <p14:tracePt t="30866" x="5656263" y="3670300"/>
          <p14:tracePt t="30968" x="5656263" y="3657600"/>
          <p14:tracePt t="30976" x="5656263" y="3651250"/>
          <p14:tracePt t="30984" x="5656263" y="3638550"/>
          <p14:tracePt t="31000" x="5656263" y="3624263"/>
          <p14:tracePt t="31016" x="5649913" y="3617913"/>
          <p14:tracePt t="31136" x="5649913" y="3624263"/>
          <p14:tracePt t="31144" x="5649913" y="3632200"/>
          <p14:tracePt t="31160" x="5649913" y="3638550"/>
          <p14:tracePt t="31168" x="5649913" y="3644900"/>
          <p14:tracePt t="31176" x="5649913" y="3651250"/>
          <p14:tracePt t="31199" x="5649913" y="3657600"/>
          <p14:tracePt t="31224" x="5649913" y="3663950"/>
          <p14:tracePt t="32512" x="5643563" y="3663950"/>
          <p14:tracePt t="32520" x="5622925" y="3663950"/>
          <p14:tracePt t="32528" x="5584825" y="3663950"/>
          <p14:tracePt t="32536" x="5486400" y="3663950"/>
          <p14:tracePt t="32549" x="5375275" y="3670300"/>
          <p14:tracePt t="32566" x="5270500" y="3683000"/>
          <p14:tracePt t="32582" x="5159375" y="3697288"/>
          <p14:tracePt t="32599" x="5022850" y="3716338"/>
          <p14:tracePt t="32616" x="4748213" y="3794125"/>
          <p14:tracePt t="32632" x="4605338" y="3833813"/>
          <p14:tracePt t="32649" x="4467225" y="3860800"/>
          <p14:tracePt t="32666" x="4324350" y="3873500"/>
          <p14:tracePt t="32682" x="4192588" y="3879850"/>
          <p14:tracePt t="32699" x="4062413" y="3879850"/>
          <p14:tracePt t="32716" x="3898900" y="3879850"/>
          <p14:tracePt t="32732" x="3716338" y="3879850"/>
          <p14:tracePt t="32749" x="3573463" y="3867150"/>
          <p14:tracePt t="32766" x="3382963" y="3867150"/>
          <p14:tracePt t="32782" x="3225800" y="3867150"/>
          <p14:tracePt t="32799" x="3101975" y="3867150"/>
          <p14:tracePt t="32816" x="3005138" y="3867150"/>
          <p14:tracePt t="32832" x="2984500" y="3867150"/>
          <p14:tracePt t="32888" x="2984500" y="3860800"/>
          <p14:tracePt t="32904" x="2984500" y="3846513"/>
          <p14:tracePt t="32912" x="2990850" y="3840163"/>
          <p14:tracePt t="32920" x="2997200" y="3821113"/>
          <p14:tracePt t="32932" x="2997200" y="3814763"/>
          <p14:tracePt t="33040" x="2990850" y="3814763"/>
          <p14:tracePt t="33053" x="2990850" y="3821113"/>
          <p14:tracePt t="33066" x="2990850" y="3846513"/>
          <p14:tracePt t="33066" x="2990850" y="3860800"/>
          <p14:tracePt t="33112" x="2997200" y="3860800"/>
          <p14:tracePt t="33136" x="3005138" y="3860800"/>
          <p14:tracePt t="33153" x="3017838" y="3860800"/>
          <p14:tracePt t="33153" x="3017838" y="3852863"/>
          <p14:tracePt t="33166" x="3030538" y="3852863"/>
          <p14:tracePt t="33182" x="3043238" y="3852863"/>
          <p14:tracePt t="33199" x="3055938" y="3860800"/>
          <p14:tracePt t="33215" x="3108325" y="3879850"/>
          <p14:tracePt t="33232" x="3122613" y="3905250"/>
          <p14:tracePt t="33249" x="3148013" y="3938588"/>
          <p14:tracePt t="33265" x="3154363" y="3970338"/>
          <p14:tracePt t="33282" x="3154363" y="3997325"/>
          <p14:tracePt t="33299" x="3154363" y="4030663"/>
          <p14:tracePt t="33315" x="3154363" y="4062413"/>
          <p14:tracePt t="33332" x="3141663" y="4102100"/>
          <p14:tracePt t="33349" x="3122613" y="4127500"/>
          <p14:tracePt t="33365" x="3089275" y="4160838"/>
          <p14:tracePt t="33382" x="3070225" y="4179888"/>
          <p14:tracePt t="33400" x="3055938" y="4213225"/>
          <p14:tracePt t="33416" x="3030538" y="4265613"/>
          <p14:tracePt t="33433" x="3011488" y="4297363"/>
          <p14:tracePt t="33450" x="3011488" y="4324350"/>
          <p14:tracePt t="33466" x="3011488" y="4362450"/>
          <p14:tracePt t="33483" x="3011488" y="4402138"/>
          <p14:tracePt t="33500" x="3024188" y="4435475"/>
          <p14:tracePt t="33516" x="3036888" y="4467225"/>
          <p14:tracePt t="33533" x="3063875" y="4513263"/>
          <p14:tracePt t="33550" x="3070225" y="4532313"/>
          <p14:tracePt t="33566" x="3070225" y="4538663"/>
          <p14:tracePt t="33583" x="3070225" y="4552950"/>
          <p14:tracePt t="33600" x="3070225" y="4559300"/>
          <p14:tracePt t="33616" x="3055938" y="4572000"/>
          <p14:tracePt t="33616" x="3049588" y="4578350"/>
          <p14:tracePt t="33745" x="3049588" y="4565650"/>
          <p14:tracePt t="33753" x="3055938" y="4546600"/>
          <p14:tracePt t="33755" x="3063875" y="4525963"/>
          <p14:tracePt t="33766" x="3089275" y="4460875"/>
          <p14:tracePt t="33783" x="3108325" y="4389438"/>
          <p14:tracePt t="33800" x="3128963" y="4303713"/>
          <p14:tracePt t="33816" x="3141663" y="4198938"/>
          <p14:tracePt t="33833" x="3141663" y="4133850"/>
          <p14:tracePt t="33849" x="3128963" y="4068763"/>
          <p14:tracePt t="33866" x="3116263" y="4030663"/>
          <p14:tracePt t="33883" x="3108325" y="4003675"/>
          <p14:tracePt t="33899" x="3101975" y="3984625"/>
          <p14:tracePt t="33917" x="3095625" y="3970338"/>
          <p14:tracePt t="34049" x="3095625" y="3978275"/>
          <p14:tracePt t="34057" x="3101975" y="3984625"/>
          <p14:tracePt t="34065" x="3116263" y="3990975"/>
          <p14:tracePt t="34073" x="3135313" y="4016375"/>
          <p14:tracePt t="34083" x="3135313" y="4049713"/>
          <p14:tracePt t="34099" x="3154363" y="4095750"/>
          <p14:tracePt t="34116" x="3167063" y="4140200"/>
          <p14:tracePt t="34133" x="3167063" y="4219575"/>
          <p14:tracePt t="34149" x="3167063" y="4271963"/>
          <p14:tracePt t="34166" x="3154363" y="4337050"/>
          <p14:tracePt t="34183" x="3148013" y="4389438"/>
          <p14:tracePt t="34199" x="3148013" y="4421188"/>
          <p14:tracePt t="34216" x="3148013" y="4441825"/>
          <p14:tracePt t="34233" x="3167063" y="4467225"/>
          <p14:tracePt t="34249" x="3187700" y="4487863"/>
          <p14:tracePt t="34266" x="3213100" y="4487863"/>
          <p14:tracePt t="34283" x="3246438" y="4479925"/>
          <p14:tracePt t="34299" x="3284538" y="4448175"/>
          <p14:tracePt t="34316" x="3317875" y="4395788"/>
          <p14:tracePt t="34333" x="3324225" y="4337050"/>
          <p14:tracePt t="34349" x="3324225" y="4244975"/>
          <p14:tracePt t="34366" x="3324225" y="4140200"/>
          <p14:tracePt t="34383" x="3324225" y="4075113"/>
          <p14:tracePt t="34399" x="3317875" y="4043363"/>
          <p14:tracePt t="34416" x="3317875" y="4037013"/>
          <p14:tracePt t="34433" x="3317875" y="4030663"/>
          <p14:tracePt t="34513" x="3317875" y="4037013"/>
          <p14:tracePt t="34522" x="3317875" y="4049713"/>
          <p14:tracePt t="34522" x="3317875" y="4075113"/>
          <p14:tracePt t="34533" x="3317875" y="4127500"/>
          <p14:tracePt t="34549" x="3330575" y="4192588"/>
          <p14:tracePt t="34566" x="3363913" y="4244975"/>
          <p14:tracePt t="34583" x="3422650" y="4284663"/>
          <p14:tracePt t="34599" x="3494088" y="4310063"/>
          <p14:tracePt t="34616" x="3598863" y="4310063"/>
          <p14:tracePt t="34632" x="3775075" y="4297363"/>
          <p14:tracePt t="34649" x="3898900" y="4259263"/>
          <p14:tracePt t="34666" x="3984625" y="4219575"/>
          <p14:tracePt t="34683" x="4030663" y="4179888"/>
          <p14:tracePt t="34699" x="4049713" y="4133850"/>
          <p14:tracePt t="34716" x="4056063" y="4089400"/>
          <p14:tracePt t="34732" x="4030663" y="4030663"/>
          <p14:tracePt t="34749" x="3990975" y="3984625"/>
          <p14:tracePt t="34766" x="3951288" y="3944938"/>
          <p14:tracePt t="34783" x="3925888" y="3919538"/>
          <p14:tracePt t="34799" x="3898900" y="3905250"/>
          <p14:tracePt t="34816" x="3860800" y="3905250"/>
          <p14:tracePt t="34833" x="3802063" y="3905250"/>
          <p14:tracePt t="34849" x="3741738" y="3944938"/>
          <p14:tracePt t="34866" x="3670300" y="3997325"/>
          <p14:tracePt t="34882" x="3605213" y="4068763"/>
          <p14:tracePt t="34899" x="3559175" y="4140200"/>
          <p14:tracePt t="34916" x="3559175" y="4192588"/>
          <p14:tracePt t="34932" x="3565525" y="4232275"/>
          <p14:tracePt t="34949" x="3605213" y="4271963"/>
          <p14:tracePt t="34966" x="3663950" y="4310063"/>
          <p14:tracePt t="34982" x="3749675" y="4324350"/>
          <p14:tracePt t="34999" x="3808413" y="4324350"/>
          <p14:tracePt t="35016" x="3833813" y="4324350"/>
          <p14:tracePt t="35625" x="3840163" y="4324350"/>
          <p14:tracePt t="35673" x="3846513" y="4324350"/>
          <p14:tracePt t="3850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7" y="228039"/>
            <a:ext cx="7843428" cy="608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14" x="1828800" y="3814763"/>
          <p14:tracePt t="7776" x="1828800" y="3808413"/>
          <p14:tracePt t="7784" x="1828800" y="3794125"/>
          <p14:tracePt t="7792" x="1822450" y="3787775"/>
          <p14:tracePt t="7800" x="1822450" y="3756025"/>
          <p14:tracePt t="7816" x="1816100" y="3729038"/>
          <p14:tracePt t="7832" x="1809750" y="3690938"/>
          <p14:tracePt t="7843" x="1809750" y="3657600"/>
          <p14:tracePt t="7864" x="1803400" y="3617913"/>
          <p14:tracePt t="7876" x="1803400" y="3573463"/>
          <p14:tracePt t="7893" x="1803400" y="3527425"/>
          <p14:tracePt t="7912" x="1803400" y="3481388"/>
          <p14:tracePt t="7928" x="1803400" y="3429000"/>
          <p14:tracePt t="7944" x="1803400" y="3363913"/>
          <p14:tracePt t="7968" x="1803400" y="3324225"/>
          <p14:tracePt t="7984" x="1803400" y="3292475"/>
          <p14:tracePt t="8000" x="1803400" y="3252788"/>
          <p14:tracePt t="8016" x="1803400" y="3213100"/>
          <p14:tracePt t="8032" x="1809750" y="3175000"/>
          <p14:tracePt t="8043" x="1809750" y="3141663"/>
          <p14:tracePt t="8064" x="1816100" y="3108325"/>
          <p14:tracePt t="8076" x="1828800" y="3063875"/>
          <p14:tracePt t="8093" x="1835150" y="3043238"/>
          <p14:tracePt t="8110" x="1835150" y="3017838"/>
          <p14:tracePt t="8126" x="1841500" y="3011488"/>
          <p14:tracePt t="8143" x="1841500" y="2997200"/>
          <p14:tracePt t="8192" x="1847850" y="2997200"/>
          <p14:tracePt t="8256" x="1854200" y="2997200"/>
          <p14:tracePt t="8288" x="1862138" y="2997200"/>
          <p14:tracePt t="8304" x="1868488" y="2997200"/>
          <p14:tracePt t="8312" x="1874838" y="2997200"/>
          <p14:tracePt t="8328" x="1881188" y="2997200"/>
          <p14:tracePt t="8343" x="1887538" y="2997200"/>
          <p14:tracePt t="8343" x="1920875" y="3005138"/>
          <p14:tracePt t="8360" x="1946275" y="3011488"/>
          <p14:tracePt t="8376" x="1985963" y="3017838"/>
          <p14:tracePt t="8393" x="2044700" y="3024188"/>
          <p14:tracePt t="8410" x="2090738" y="3036888"/>
          <p14:tracePt t="8426" x="2162175" y="3049588"/>
          <p14:tracePt t="8443" x="2233613" y="3070225"/>
          <p14:tracePt t="8459" x="2292350" y="3076575"/>
          <p14:tracePt t="8476" x="2325688" y="3076575"/>
          <p14:tracePt t="8493" x="2338388" y="3076575"/>
          <p14:tracePt t="8600" x="2344738" y="3076575"/>
          <p14:tracePt t="8607" x="2357438" y="3070225"/>
          <p14:tracePt t="8616" x="2363788" y="3070225"/>
          <p14:tracePt t="8623" x="2370138" y="3070225"/>
          <p14:tracePt t="8630" x="2384425" y="3070225"/>
          <p14:tracePt t="8643" x="2403475" y="3070225"/>
          <p14:tracePt t="8659" x="2422525" y="3070225"/>
          <p14:tracePt t="8676" x="2449513" y="3070225"/>
          <p14:tracePt t="8693" x="2462213" y="3070225"/>
          <p14:tracePt t="8710" x="2474913" y="3070225"/>
          <p14:tracePt t="8726" x="2489200" y="3070225"/>
          <p14:tracePt t="8743" x="2501900" y="3070225"/>
          <p14:tracePt t="8759" x="2520950" y="3070225"/>
          <p14:tracePt t="8967" x="2514600" y="3070225"/>
          <p14:tracePt t="8975" x="2508250" y="3070225"/>
          <p14:tracePt t="8999" x="2501900" y="3070225"/>
          <p14:tracePt t="9031" x="2495550" y="3070225"/>
          <p14:tracePt t="9039" x="2495550" y="3076575"/>
          <p14:tracePt t="9063" x="2481263" y="3076575"/>
          <p14:tracePt t="9079" x="2474913" y="3076575"/>
          <p14:tracePt t="9087" x="2468563" y="3076575"/>
          <p14:tracePt t="9095" x="2462213" y="3076575"/>
          <p14:tracePt t="9104" x="2455863" y="3076575"/>
          <p14:tracePt t="9111" x="2443163" y="3076575"/>
          <p14:tracePt t="9126" x="2409825" y="3082925"/>
          <p14:tracePt t="9143" x="2378075" y="3089275"/>
          <p14:tracePt t="9159" x="2305050" y="3095625"/>
          <p14:tracePt t="9176" x="2252663" y="3116263"/>
          <p14:tracePt t="9193" x="2193925" y="3135313"/>
          <p14:tracePt t="9209" x="2135188" y="3154363"/>
          <p14:tracePt t="9226" x="2109788" y="3175000"/>
          <p14:tracePt t="9242" x="2090738" y="3187700"/>
          <p14:tracePt t="9259" x="2082800" y="3187700"/>
          <p14:tracePt t="9383" x="2090738" y="3187700"/>
          <p14:tracePt t="9391" x="2103438" y="3194050"/>
          <p14:tracePt t="9399" x="2116138" y="3194050"/>
          <p14:tracePt t="9407" x="2135188" y="3194050"/>
          <p14:tracePt t="9415" x="2181225" y="3194050"/>
          <p14:tracePt t="9426" x="2246313" y="3200400"/>
          <p14:tracePt t="9442" x="2298700" y="3206750"/>
          <p14:tracePt t="9459" x="2357438" y="3225800"/>
          <p14:tracePt t="9476" x="2430463" y="3233738"/>
          <p14:tracePt t="9492" x="2501900" y="3240088"/>
          <p14:tracePt t="9509" x="2560638" y="3240088"/>
          <p14:tracePt t="9526" x="2579688" y="3240088"/>
          <p14:tracePt t="9542" x="2592388" y="3240088"/>
          <p14:tracePt t="10503" x="2579688" y="3240088"/>
          <p14:tracePt t="10511" x="2566988" y="3240088"/>
          <p14:tracePt t="10512" x="2540000" y="3240088"/>
          <p14:tracePt t="10526" x="2489200" y="3240088"/>
          <p14:tracePt t="10542" x="2409825" y="3246438"/>
          <p14:tracePt t="10559" x="2273300" y="3246438"/>
          <p14:tracePt t="10576" x="2181225" y="3246438"/>
          <p14:tracePt t="10592" x="2103438" y="3246438"/>
          <p14:tracePt t="10609" x="2032000" y="3246438"/>
          <p14:tracePt t="10625" x="1973263" y="3246438"/>
          <p14:tracePt t="10642" x="1946275" y="3246438"/>
          <p14:tracePt t="10659" x="1920875" y="3240088"/>
          <p14:tracePt t="10675" x="1893888" y="3240088"/>
          <p14:tracePt t="10692" x="1874838" y="3240088"/>
          <p14:tracePt t="10709" x="1862138" y="3240088"/>
          <p14:tracePt t="10725" x="1822450" y="3233738"/>
          <p14:tracePt t="10742" x="1803400" y="3225800"/>
          <p14:tracePt t="10759" x="1789113" y="3225800"/>
          <p14:tracePt t="10775" x="1782763" y="3225800"/>
          <p14:tracePt t="11039" x="1789113" y="3225800"/>
          <p14:tracePt t="11047" x="1795463" y="3225800"/>
          <p14:tracePt t="11056" x="1809750" y="3225800"/>
          <p14:tracePt t="11063" x="1841500" y="3225800"/>
          <p14:tracePt t="11079" x="1854200" y="3225800"/>
          <p14:tracePt t="11087" x="1874838" y="3225800"/>
          <p14:tracePt t="11095" x="1906588" y="3225800"/>
          <p14:tracePt t="11109" x="1952625" y="3225800"/>
          <p14:tracePt t="11125" x="1998663" y="3225800"/>
          <p14:tracePt t="11142" x="2038350" y="3225800"/>
          <p14:tracePt t="11158" x="2076450" y="3225800"/>
          <p14:tracePt t="11175" x="2109788" y="3219450"/>
          <p14:tracePt t="11192" x="2128838" y="3206750"/>
          <p14:tracePt t="11208" x="2135188" y="3200400"/>
          <p14:tracePt t="11225" x="2141538" y="3181350"/>
          <p14:tracePt t="11242" x="2141538" y="3160713"/>
          <p14:tracePt t="11258" x="2141538" y="3128963"/>
          <p14:tracePt t="11275" x="2141538" y="3101975"/>
          <p14:tracePt t="11292" x="2135188" y="3063875"/>
          <p14:tracePt t="11308" x="2116138" y="3024188"/>
          <p14:tracePt t="11325" x="2090738" y="2978150"/>
          <p14:tracePt t="11342" x="2051050" y="2938463"/>
          <p14:tracePt t="11358" x="2017713" y="2900363"/>
          <p14:tracePt t="11375" x="1965325" y="2854325"/>
          <p14:tracePt t="11392" x="1912938" y="2841625"/>
          <p14:tracePt t="11408" x="1847850" y="2835275"/>
          <p14:tracePt t="11425" x="1789113" y="2835275"/>
          <p14:tracePt t="11442" x="1724025" y="2835275"/>
          <p14:tracePt t="11458" x="1671638" y="2835275"/>
          <p14:tracePt t="11475" x="1633538" y="2835275"/>
          <p14:tracePt t="11492" x="1593850" y="2847975"/>
          <p14:tracePt t="11508" x="1535113" y="2867025"/>
          <p14:tracePt t="11525" x="1482725" y="2913063"/>
          <p14:tracePt t="11542" x="1443038" y="2959100"/>
          <p14:tracePt t="11558" x="1397000" y="3011488"/>
          <p14:tracePt t="11575" x="1371600" y="3076575"/>
          <p14:tracePt t="11592" x="1365250" y="3128963"/>
          <p14:tracePt t="11609" x="1365250" y="3181350"/>
          <p14:tracePt t="11625" x="1390650" y="3233738"/>
          <p14:tracePt t="11642" x="1430338" y="3265488"/>
          <p14:tracePt t="11658" x="1470025" y="3284538"/>
          <p14:tracePt t="11675" x="1535113" y="3298825"/>
          <p14:tracePt t="11692" x="1625600" y="3298825"/>
          <p14:tracePt t="11708" x="1717675" y="3298825"/>
          <p14:tracePt t="11725" x="1789113" y="3298825"/>
          <p14:tracePt t="11742" x="1862138" y="3298825"/>
          <p14:tracePt t="11758" x="1906588" y="3292475"/>
          <p14:tracePt t="11775" x="1958975" y="3278188"/>
          <p14:tracePt t="11792" x="1985963" y="3265488"/>
          <p14:tracePt t="11808" x="2005013" y="3240088"/>
          <p14:tracePt t="11825" x="2024063" y="3219450"/>
          <p14:tracePt t="11842" x="2038350" y="3206750"/>
          <p14:tracePt t="11858" x="2051050" y="3194050"/>
          <p14:tracePt t="11875" x="2051050" y="3175000"/>
          <p14:tracePt t="11891" x="2051050" y="3167063"/>
          <p14:tracePt t="11908" x="2051050" y="3160713"/>
          <p14:tracePt t="13647" x="2051050" y="3167063"/>
          <p14:tracePt t="13655" x="2057400" y="3181350"/>
          <p14:tracePt t="13663" x="2063750" y="3200400"/>
          <p14:tracePt t="13676" x="2063750" y="3213100"/>
          <p14:tracePt t="13679" x="2103438" y="3271838"/>
          <p14:tracePt t="13691" x="2168525" y="3357563"/>
          <p14:tracePt t="13708" x="2246313" y="3448050"/>
          <p14:tracePt t="13724" x="2344738" y="3540125"/>
          <p14:tracePt t="13741" x="2449513" y="3638550"/>
          <p14:tracePt t="13758" x="2540000" y="3735388"/>
          <p14:tracePt t="13774" x="2625725" y="3814763"/>
          <p14:tracePt t="13791" x="2755900" y="3938588"/>
          <p14:tracePt t="13807" x="2860675" y="4022725"/>
          <p14:tracePt t="13824" x="2959100" y="4121150"/>
          <p14:tracePt t="13841" x="3055938" y="4186238"/>
          <p14:tracePt t="13857" x="3135313" y="4244975"/>
          <p14:tracePt t="13874" x="3206750" y="4303713"/>
          <p14:tracePt t="13891" x="3284538" y="4356100"/>
          <p14:tracePt t="13907" x="3376613" y="4421188"/>
          <p14:tracePt t="13924" x="3422650" y="4473575"/>
          <p14:tracePt t="13941" x="3475038" y="4538663"/>
          <p14:tracePt t="13957" x="3521075" y="4591050"/>
          <p14:tracePt t="13974" x="3586163" y="4643438"/>
          <p14:tracePt t="13991" x="3638550" y="4722813"/>
          <p14:tracePt t="14007" x="3663950" y="4767263"/>
          <p14:tracePt t="14024" x="3676650" y="4806950"/>
          <p14:tracePt t="14041" x="3683000" y="4859338"/>
          <p14:tracePt t="14057" x="3697288" y="4937125"/>
          <p14:tracePt t="14074" x="3709988" y="5010150"/>
          <p14:tracePt t="14091" x="3716338" y="5081588"/>
          <p14:tracePt t="14107" x="3735388" y="5121275"/>
          <p14:tracePt t="14124" x="3741738" y="5180013"/>
          <p14:tracePt t="14141" x="3762375" y="5245100"/>
          <p14:tracePt t="14157" x="3781425" y="5316538"/>
          <p14:tracePt t="14174" x="3787775" y="5368925"/>
          <p14:tracePt t="14191" x="3802063" y="5394325"/>
          <p14:tracePt t="14207" x="3808413" y="5394325"/>
          <p14:tracePt t="14224" x="3821113" y="5387975"/>
          <p14:tracePt t="14241" x="3840163" y="5381625"/>
          <p14:tracePt t="14257" x="3867150" y="5375275"/>
          <p14:tracePt t="14274" x="3905250" y="5356225"/>
          <p14:tracePt t="14291" x="3911600" y="5310188"/>
          <p14:tracePt t="14307" x="3911600" y="5303838"/>
          <p14:tracePt t="14647" x="3905250" y="5297488"/>
          <p14:tracePt t="14660" x="3892550" y="5291138"/>
          <p14:tracePt t="14663" x="3867150" y="5270500"/>
          <p14:tracePt t="14674" x="3802063" y="5205413"/>
          <p14:tracePt t="14690" x="3756025" y="5146675"/>
          <p14:tracePt t="14707" x="3722688" y="5113338"/>
          <p14:tracePt t="14724" x="3716338" y="5094288"/>
          <p14:tracePt t="14741" x="3709988" y="5075238"/>
          <p14:tracePt t="14840" x="3716338" y="5075238"/>
          <p14:tracePt t="14848" x="3735388" y="5075238"/>
          <p14:tracePt t="14856" x="3762375" y="5075238"/>
          <p14:tracePt t="14864" x="3827463" y="5075238"/>
          <p14:tracePt t="14875" x="3898900" y="5075238"/>
          <p14:tracePt t="14891" x="3970338" y="5075238"/>
          <p14:tracePt t="14908" x="3997325" y="5075238"/>
          <p14:tracePt t="14925" x="4003675" y="5075238"/>
          <p14:tracePt t="14976" x="3997325" y="5075238"/>
          <p14:tracePt t="14992" x="3990975" y="5075238"/>
          <p14:tracePt t="15000" x="3970338" y="5075238"/>
          <p14:tracePt t="15008" x="3957638" y="5075238"/>
          <p14:tracePt t="15008" x="3919538" y="5075238"/>
          <p14:tracePt t="15025" x="3879850" y="5075238"/>
          <p14:tracePt t="15041" x="3846513" y="5075238"/>
          <p14:tracePt t="15058" x="3840163" y="5075238"/>
          <p14:tracePt t="15120" x="3860800" y="5068888"/>
          <p14:tracePt t="15128" x="3879850" y="5068888"/>
          <p14:tracePt t="15133" x="3919538" y="5068888"/>
          <p14:tracePt t="15141" x="3990975" y="5068888"/>
          <p14:tracePt t="15158" x="4068763" y="5068888"/>
          <p14:tracePt t="15175" x="4127500" y="5068888"/>
          <p14:tracePt t="15191" x="4140200" y="5068888"/>
          <p14:tracePt t="15240" x="4133850" y="5068888"/>
          <p14:tracePt t="15248" x="4121150" y="5068888"/>
          <p14:tracePt t="15256" x="4102100" y="5068888"/>
          <p14:tracePt t="15264" x="4062413" y="5068888"/>
          <p14:tracePt t="15275" x="4037013" y="5075238"/>
          <p14:tracePt t="15291" x="4030663" y="5075238"/>
          <p14:tracePt t="15352" x="4037013" y="5075238"/>
          <p14:tracePt t="15360" x="4068763" y="5075238"/>
          <p14:tracePt t="15364" x="4108450" y="5075238"/>
          <p14:tracePt t="15375" x="4206875" y="5075238"/>
          <p14:tracePt t="15391" x="4324350" y="5075238"/>
          <p14:tracePt t="15408" x="4584700" y="5081588"/>
          <p14:tracePt t="15424" x="4865688" y="5087938"/>
          <p14:tracePt t="15441" x="5186363" y="5087938"/>
          <p14:tracePt t="15458" x="5578475" y="5087938"/>
          <p14:tracePt t="15474" x="5962650" y="5087938"/>
          <p14:tracePt t="15491" x="6218238" y="5087938"/>
          <p14:tracePt t="15508" x="6407150" y="5087938"/>
          <p14:tracePt t="15524" x="6570663" y="5094288"/>
          <p14:tracePt t="15541" x="6746875" y="5094288"/>
          <p14:tracePt t="15558" x="6877050" y="5094288"/>
          <p14:tracePt t="15575" x="6981825" y="5094288"/>
          <p14:tracePt t="15591" x="7061200" y="5094288"/>
          <p14:tracePt t="15608" x="7170738" y="5094288"/>
          <p14:tracePt t="15624" x="7243763" y="5094288"/>
          <p14:tracePt t="15641" x="7334250" y="5094288"/>
          <p14:tracePt t="15658" x="7426325" y="5094288"/>
          <p14:tracePt t="15674" x="7531100" y="5094288"/>
          <p14:tracePt t="15691" x="7627938" y="5081588"/>
          <p14:tracePt t="15708" x="7720013" y="5075238"/>
          <p14:tracePt t="15724" x="7791450" y="5075238"/>
          <p14:tracePt t="15741" x="7831138" y="5075238"/>
          <p14:tracePt t="15758" x="7850188" y="5075238"/>
          <p14:tracePt t="15774" x="7856538" y="5075238"/>
          <p14:tracePt t="15896" x="7850188" y="5075238"/>
          <p14:tracePt t="15904" x="7843838" y="5075238"/>
          <p14:tracePt t="15912" x="7831138" y="5075238"/>
          <p14:tracePt t="15924" x="7812088" y="5081588"/>
          <p14:tracePt t="15925" x="7778750" y="5081588"/>
          <p14:tracePt t="15941" x="7700963" y="5081588"/>
          <p14:tracePt t="15958" x="7608888" y="5081588"/>
          <p14:tracePt t="15974" x="7510463" y="5081588"/>
          <p14:tracePt t="15991" x="7413625" y="5081588"/>
          <p14:tracePt t="16008" x="7281863" y="5081588"/>
          <p14:tracePt t="16024" x="7216775" y="5081588"/>
          <p14:tracePt t="16041" x="7185025" y="5087938"/>
          <p14:tracePt t="16058" x="7178675" y="5087938"/>
          <p14:tracePt t="16074" x="7178675" y="5094288"/>
          <p14:tracePt t="16192" x="7185025" y="5094288"/>
          <p14:tracePt t="16200" x="7197725" y="5094288"/>
          <p14:tracePt t="16208" x="7216775" y="5094288"/>
          <p14:tracePt t="16216" x="7250113" y="5094288"/>
          <p14:tracePt t="16224" x="7269163" y="5094288"/>
          <p14:tracePt t="16241" x="7296150" y="5094288"/>
          <p14:tracePt t="16258" x="7315200" y="5094288"/>
          <p14:tracePt t="16274" x="7321550" y="5087938"/>
          <p14:tracePt t="16291" x="7327900" y="5087938"/>
          <p14:tracePt t="18464" x="7327900" y="5081588"/>
          <p14:tracePt t="18472" x="7327900" y="5075238"/>
          <p14:tracePt t="18480" x="7327900" y="5068888"/>
          <p14:tracePt t="18490" x="7327900" y="5062538"/>
          <p14:tracePt t="18496" x="7327900" y="5041900"/>
          <p14:tracePt t="18507" x="7327900" y="5022850"/>
          <p14:tracePt t="18523" x="7327900" y="4995863"/>
          <p14:tracePt t="18540" x="7321550" y="4976813"/>
          <p14:tracePt t="18556" x="7308850" y="4945063"/>
          <p14:tracePt t="18573" x="7296150" y="4918075"/>
          <p14:tracePt t="18590" x="7269163" y="4892675"/>
          <p14:tracePt t="18607" x="7243763" y="4852988"/>
          <p14:tracePt t="18623" x="7158038" y="4794250"/>
          <p14:tracePt t="18640" x="7138988" y="4767263"/>
          <p14:tracePt t="18657" x="7067550" y="4735513"/>
          <p14:tracePt t="18673" x="7008813" y="4708525"/>
          <p14:tracePt t="18690" x="6916738" y="4708525"/>
          <p14:tracePt t="18707" x="6838950" y="4702175"/>
          <p14:tracePt t="18723" x="6765925" y="4702175"/>
          <p14:tracePt t="18740" x="6681788" y="4702175"/>
          <p14:tracePt t="18756" x="6589713" y="4702175"/>
          <p14:tracePt t="18773" x="6511925" y="4722813"/>
          <p14:tracePt t="18790" x="6426200" y="4760913"/>
          <p14:tracePt t="18807" x="6329363" y="4806950"/>
          <p14:tracePt t="18823" x="6230938" y="4859338"/>
          <p14:tracePt t="18840" x="6061075" y="4951413"/>
          <p14:tracePt t="18856" x="5969000" y="4995863"/>
          <p14:tracePt t="18873" x="5884863" y="5022850"/>
          <p14:tracePt t="18890" x="5773738" y="5041900"/>
          <p14:tracePt t="18906" x="5695950" y="5068888"/>
          <p14:tracePt t="18923" x="5578475" y="5081588"/>
          <p14:tracePt t="18940" x="5446713" y="5094288"/>
          <p14:tracePt t="18956" x="5297488" y="5100638"/>
          <p14:tracePt t="18973" x="5127625" y="5100638"/>
          <p14:tracePt t="18990" x="4924425" y="5087938"/>
          <p14:tracePt t="19006" x="4695825" y="5081588"/>
          <p14:tracePt t="19023" x="4376738" y="5081588"/>
          <p14:tracePt t="19040" x="3905250" y="5075238"/>
          <p14:tracePt t="19056" x="3657600" y="5062538"/>
          <p14:tracePt t="19073" x="3462338" y="5048250"/>
          <p14:tracePt t="19090" x="3298825" y="5035550"/>
          <p14:tracePt t="19106" x="3135313" y="5029200"/>
          <p14:tracePt t="19123" x="3017838" y="5016500"/>
          <p14:tracePt t="19140" x="2938463" y="5003800"/>
          <p14:tracePt t="19156" x="2860675" y="4995863"/>
          <p14:tracePt t="19173" x="2814638" y="4983163"/>
          <p14:tracePt t="19190" x="2789238" y="4983163"/>
          <p14:tracePt t="19206" x="2776538" y="4970463"/>
          <p14:tracePt t="19223" x="2755900" y="4957763"/>
          <p14:tracePt t="19240" x="2743200" y="4951413"/>
          <p14:tracePt t="19256" x="2736850" y="4924425"/>
          <p14:tracePt t="19273" x="2724150" y="4911725"/>
          <p14:tracePt t="19290" x="2717800" y="4892675"/>
          <p14:tracePt t="19306" x="2709863" y="4878388"/>
          <p14:tracePt t="19323" x="2703513" y="4852988"/>
          <p14:tracePt t="19340" x="2684463" y="4826000"/>
          <p14:tracePt t="19356" x="2671763" y="4800600"/>
          <p14:tracePt t="19373" x="2659063" y="4775200"/>
          <p14:tracePt t="19389" x="2638425" y="4741863"/>
          <p14:tracePt t="19406" x="2619375" y="4722813"/>
          <p14:tracePt t="19423" x="2592388" y="4695825"/>
          <p14:tracePt t="19439" x="2540000" y="4656138"/>
          <p14:tracePt t="19456" x="2520950" y="4637088"/>
          <p14:tracePt t="19473" x="2508250" y="4637088"/>
          <p14:tracePt t="19490" x="2501900" y="4637088"/>
          <p14:tracePt t="19536" x="2508250" y="4643438"/>
          <p14:tracePt t="19544" x="2520950" y="4664075"/>
          <p14:tracePt t="19552" x="2533650" y="4676775"/>
          <p14:tracePt t="19556" x="2573338" y="4689475"/>
          <p14:tracePt t="19573" x="2598738" y="4689475"/>
          <p14:tracePt t="19840" x="2606675" y="4702175"/>
          <p14:tracePt t="19848" x="2613025" y="4702175"/>
          <p14:tracePt t="19864" x="2619375" y="4689475"/>
          <p14:tracePt t="19872" x="2625725" y="4676775"/>
          <p14:tracePt t="19889" x="2625725" y="4670425"/>
          <p14:tracePt t="19912" x="2613025" y="4670425"/>
          <p14:tracePt t="19918" x="2613025" y="4664075"/>
          <p14:tracePt t="19923" x="2598738" y="4649788"/>
          <p14:tracePt t="19939" x="2592388" y="4630738"/>
          <p14:tracePt t="19956" x="2579688" y="4611688"/>
          <p14:tracePt t="19973" x="2566988" y="4584700"/>
          <p14:tracePt t="19989" x="2560638" y="4572000"/>
          <p14:tracePt t="20006" x="2560638" y="4565650"/>
          <p14:tracePt t="20023" x="2560638" y="4559300"/>
          <p14:tracePt t="20039" x="2560638" y="4546600"/>
          <p14:tracePt t="20056" x="2560638" y="4538663"/>
          <p14:tracePt t="20073" x="2560638" y="4532313"/>
          <p14:tracePt t="20089" x="2554288" y="4519613"/>
          <p14:tracePt t="20106" x="2547938" y="4513263"/>
          <p14:tracePt t="20123" x="2547938" y="4500563"/>
          <p14:tracePt t="20139" x="2540000" y="4487863"/>
          <p14:tracePt t="20156" x="2533650" y="4479925"/>
          <p14:tracePt t="20173" x="2527300" y="4467225"/>
          <p14:tracePt t="20189" x="2520950" y="4454525"/>
          <p14:tracePt t="20206" x="2501900" y="4435475"/>
          <p14:tracePt t="20223" x="2501900" y="4421188"/>
          <p14:tracePt t="20239" x="2489200" y="4408488"/>
          <p14:tracePt t="20288" x="2481263" y="4408488"/>
          <p14:tracePt t="20328" x="2474913" y="4408488"/>
          <p14:tracePt t="20351" x="2468563" y="4408488"/>
          <p14:tracePt t="20356" x="2462213" y="4408488"/>
          <p14:tracePt t="20356" x="2443163" y="4408488"/>
          <p14:tracePt t="20373" x="2422525" y="4402138"/>
          <p14:tracePt t="20389" x="2397125" y="4395788"/>
          <p14:tracePt t="20406" x="2378075" y="4389438"/>
          <p14:tracePt t="20422" x="2363788" y="4383088"/>
          <p14:tracePt t="20439" x="2351088" y="4368800"/>
          <p14:tracePt t="20439" x="2344738" y="4362450"/>
          <p14:tracePt t="20456" x="2325688" y="4349750"/>
          <p14:tracePt t="20472" x="2298700" y="4343400"/>
          <p14:tracePt t="20489" x="2279650" y="4324350"/>
          <p14:tracePt t="20506" x="2266950" y="4318000"/>
          <p14:tracePt t="20522" x="2260600" y="4318000"/>
          <p14:tracePt t="20568" x="2260600" y="4310063"/>
          <p14:tracePt t="20576" x="2246313" y="4303713"/>
          <p14:tracePt t="20592" x="2233613" y="4297363"/>
          <p14:tracePt t="20606" x="2233613" y="4291013"/>
          <p14:tracePt t="20606" x="2214563" y="4278313"/>
          <p14:tracePt t="20623" x="2208213" y="4265613"/>
          <p14:tracePt t="20639" x="2193925" y="4251325"/>
          <p14:tracePt t="20656" x="2181225" y="4232275"/>
          <p14:tracePt t="20672" x="2168525" y="4213225"/>
          <p14:tracePt t="20689" x="2149475" y="4206875"/>
          <p14:tracePt t="20706" x="2141538" y="4198938"/>
          <p14:tracePt t="20722" x="2135188" y="4198938"/>
          <p14:tracePt t="21688" x="2141538" y="4198938"/>
          <p14:tracePt t="21704" x="2149475" y="4198938"/>
          <p14:tracePt t="21712" x="2162175" y="4198938"/>
          <p14:tracePt t="21720" x="2168525" y="4198938"/>
          <p14:tracePt t="21728" x="2181225" y="4198938"/>
          <p14:tracePt t="21739" x="2193925" y="4198938"/>
          <p14:tracePt t="21756" x="2208213" y="4198938"/>
          <p14:tracePt t="21772" x="2233613" y="4198938"/>
          <p14:tracePt t="21789" x="2266950" y="4198938"/>
          <p14:tracePt t="21805" x="2305050" y="4198938"/>
          <p14:tracePt t="21822" x="2357438" y="4198938"/>
          <p14:tracePt t="21839" x="2430463" y="4198938"/>
          <p14:tracePt t="21855" x="2560638" y="4198938"/>
          <p14:tracePt t="21872" x="2665413" y="4198938"/>
          <p14:tracePt t="21889" x="2762250" y="4198938"/>
          <p14:tracePt t="21905" x="2860675" y="4198938"/>
          <p14:tracePt t="21922" x="2919413" y="4198938"/>
          <p14:tracePt t="21939" x="2971800" y="4198938"/>
          <p14:tracePt t="21955" x="2997200" y="4192588"/>
          <p14:tracePt t="21972" x="3005138" y="4192588"/>
          <p14:tracePt t="22216" x="3030538" y="4192588"/>
          <p14:tracePt t="22224" x="3049588" y="4192588"/>
          <p14:tracePt t="22228" x="3076575" y="4192588"/>
          <p14:tracePt t="22239" x="3128963" y="4192588"/>
          <p14:tracePt t="22255" x="3233738" y="4192588"/>
          <p14:tracePt t="22272" x="3271838" y="4179888"/>
          <p14:tracePt t="22288" x="3284538" y="4160838"/>
          <p14:tracePt t="22305" x="3298825" y="4140200"/>
          <p14:tracePt t="22322" x="3298825" y="4108450"/>
          <p14:tracePt t="22338" x="3278188" y="4081463"/>
          <p14:tracePt t="22355" x="3252788" y="4056063"/>
          <p14:tracePt t="22372" x="3225800" y="4043363"/>
          <p14:tracePt t="22388" x="3181350" y="4030663"/>
          <p14:tracePt t="22405" x="3101975" y="4030663"/>
          <p14:tracePt t="22422" x="3005138" y="4030663"/>
          <p14:tracePt t="22438" x="2867025" y="4030663"/>
          <p14:tracePt t="22455" x="2736850" y="4037013"/>
          <p14:tracePt t="22455" x="2671763" y="4043363"/>
          <p14:tracePt t="22472" x="2520950" y="4062413"/>
          <p14:tracePt t="22488" x="2403475" y="4081463"/>
          <p14:tracePt t="22505" x="2305050" y="4108450"/>
          <p14:tracePt t="22522" x="2246313" y="4133850"/>
          <p14:tracePt t="22538" x="2214563" y="4140200"/>
          <p14:tracePt t="22555" x="2208213" y="4148138"/>
          <p14:tracePt t="22656" x="2201863" y="4148138"/>
          <p14:tracePt t="22664" x="2187575" y="4148138"/>
          <p14:tracePt t="22672" x="2174875" y="4154488"/>
          <p14:tracePt t="22680" x="2135188" y="4154488"/>
          <p14:tracePt t="22690" x="2090738" y="4160838"/>
          <p14:tracePt t="22705" x="2017713" y="4179888"/>
          <p14:tracePt t="22722" x="1965325" y="4192588"/>
          <p14:tracePt t="22738" x="1927225" y="4206875"/>
          <p14:tracePt t="22755" x="1912938" y="4213225"/>
          <p14:tracePt t="22832" x="1927225" y="4213225"/>
          <p14:tracePt t="22840" x="1946275" y="4213225"/>
          <p14:tracePt t="22848" x="1965325" y="4213225"/>
          <p14:tracePt t="22855" x="2011363" y="4213225"/>
          <p14:tracePt t="22872" x="2090738" y="4213225"/>
          <p14:tracePt t="22888" x="2122488" y="4213225"/>
          <p14:tracePt t="22905" x="2141538" y="4213225"/>
          <p14:tracePt t="22944" x="2135188" y="4213225"/>
          <p14:tracePt t="22976" x="2128838" y="4213225"/>
          <p14:tracePt t="22992" x="2122488" y="4213225"/>
          <p14:tracePt t="23000" x="2109788" y="4213225"/>
          <p14:tracePt t="23008" x="2097088" y="4213225"/>
          <p14:tracePt t="23021" x="2076450" y="4213225"/>
          <p14:tracePt t="23022" x="2044700" y="4213225"/>
          <p14:tracePt t="23038" x="2017713" y="4213225"/>
          <p14:tracePt t="23055" x="2011363" y="4213225"/>
          <p14:tracePt t="23104" x="2017713" y="4213225"/>
          <p14:tracePt t="23112" x="2044700" y="4213225"/>
          <p14:tracePt t="23119" x="2097088" y="4213225"/>
          <p14:tracePt t="23121" x="2208213" y="4213225"/>
          <p14:tracePt t="23138" x="2344738" y="4213225"/>
          <p14:tracePt t="23155" x="2449513" y="4213225"/>
          <p14:tracePt t="23171" x="2501900" y="4213225"/>
          <p14:tracePt t="23188" x="2508250" y="4213225"/>
          <p14:tracePt t="23232" x="2495550" y="4213225"/>
          <p14:tracePt t="23240" x="2474913" y="4213225"/>
          <p14:tracePt t="23255" x="2449513" y="4213225"/>
          <p14:tracePt t="23255" x="2390775" y="4213225"/>
          <p14:tracePt t="23272" x="2344738" y="4213225"/>
          <p14:tracePt t="23288" x="2332038" y="4213225"/>
          <p14:tracePt t="23305" x="2325688" y="4213225"/>
          <p14:tracePt t="24752" x="2332038" y="4213225"/>
          <p14:tracePt t="24760" x="2344738" y="4213225"/>
          <p14:tracePt t="24772" x="2357438" y="4213225"/>
          <p14:tracePt t="24772" x="2384425" y="4206875"/>
          <p14:tracePt t="24788" x="2409825" y="4206875"/>
          <p14:tracePt t="24804" x="2443163" y="4206875"/>
          <p14:tracePt t="24821" x="2474913" y="4206875"/>
          <p14:tracePt t="24838" x="2495550" y="4206875"/>
          <p14:tracePt t="24854" x="2527300" y="4206875"/>
          <p14:tracePt t="24871" x="2566988" y="4206875"/>
          <p14:tracePt t="24887" x="2619375" y="4206875"/>
          <p14:tracePt t="24904" x="2659063" y="4206875"/>
          <p14:tracePt t="24921" x="2678113" y="4206875"/>
          <p14:tracePt t="24937" x="2684463" y="4206875"/>
          <p14:tracePt t="25256" x="2697163" y="4206875"/>
          <p14:tracePt t="25264" x="2730500" y="4206875"/>
          <p14:tracePt t="25264" x="2768600" y="4206875"/>
          <p14:tracePt t="25287" x="2847975" y="4206875"/>
          <p14:tracePt t="25288" x="2925763" y="4206875"/>
          <p14:tracePt t="25304" x="3011488" y="4206875"/>
          <p14:tracePt t="25321" x="3095625" y="4206875"/>
          <p14:tracePt t="25337" x="3181350" y="4206875"/>
          <p14:tracePt t="25354" x="3252788" y="4206875"/>
          <p14:tracePt t="25371" x="3330575" y="4206875"/>
          <p14:tracePt t="25387" x="3409950" y="4206875"/>
          <p14:tracePt t="25404" x="3487738" y="4206875"/>
          <p14:tracePt t="25420" x="3579813" y="4206875"/>
          <p14:tracePt t="25437" x="3663950" y="4206875"/>
          <p14:tracePt t="25454" x="3762375" y="4206875"/>
          <p14:tracePt t="25471" x="3840163" y="4206875"/>
          <p14:tracePt t="25487" x="3963988" y="4206875"/>
          <p14:tracePt t="25504" x="4030663" y="4206875"/>
          <p14:tracePt t="25520" x="4089400" y="4206875"/>
          <p14:tracePt t="25537" x="4140200" y="4206875"/>
          <p14:tracePt t="25554" x="4186238" y="4206875"/>
          <p14:tracePt t="25571" x="4232275" y="4206875"/>
          <p14:tracePt t="25587" x="4271963" y="4206875"/>
          <p14:tracePt t="25604" x="4291013" y="4198938"/>
          <p14:tracePt t="25620" x="4303713" y="4198938"/>
          <p14:tracePt t="25637" x="4324350" y="4198938"/>
          <p14:tracePt t="25654" x="4349750" y="4198938"/>
          <p14:tracePt t="25671" x="4376738" y="4192588"/>
          <p14:tracePt t="25687" x="4441825" y="4192588"/>
          <p14:tracePt t="25704" x="4479925" y="4192588"/>
          <p14:tracePt t="25720" x="4506913" y="4186238"/>
          <p14:tracePt t="25737" x="4525963" y="4186238"/>
          <p14:tracePt t="25754" x="4538663" y="4186238"/>
          <p14:tracePt t="25770" x="4538663" y="4179888"/>
          <p14:tracePt t="25787" x="4559300" y="4173538"/>
          <p14:tracePt t="25804" x="4572000" y="4140200"/>
          <p14:tracePt t="25820" x="4572000" y="4127500"/>
          <p14:tracePt t="25837" x="4572000" y="4114800"/>
          <p14:tracePt t="25854" x="4559300" y="4102100"/>
          <p14:tracePt t="25870" x="4546600" y="4095750"/>
          <p14:tracePt t="25887" x="4525963" y="4089400"/>
          <p14:tracePt t="25904" x="4506913" y="4089400"/>
          <p14:tracePt t="25920" x="4467225" y="4081463"/>
          <p14:tracePt t="25937" x="4395788" y="4075113"/>
          <p14:tracePt t="25954" x="4324350" y="4062413"/>
          <p14:tracePt t="25970" x="4213225" y="4049713"/>
          <p14:tracePt t="25987" x="4108450" y="4049713"/>
          <p14:tracePt t="26004" x="4003675" y="4049713"/>
          <p14:tracePt t="26020" x="3905250" y="4049713"/>
          <p14:tracePt t="26037" x="3794125" y="4049713"/>
          <p14:tracePt t="26054" x="3670300" y="4049713"/>
          <p14:tracePt t="26070" x="3579813" y="4049713"/>
          <p14:tracePt t="26087" x="3429000" y="4049713"/>
          <p14:tracePt t="26104" x="3351213" y="4049713"/>
          <p14:tracePt t="26120" x="3271838" y="4049713"/>
          <p14:tracePt t="26137" x="3200400" y="4043363"/>
          <p14:tracePt t="26153" x="3116263" y="4043363"/>
          <p14:tracePt t="26170" x="3036888" y="4043363"/>
          <p14:tracePt t="26187" x="2959100" y="4037013"/>
          <p14:tracePt t="26204" x="2887663" y="4037013"/>
          <p14:tracePt t="26220" x="2808288" y="4037013"/>
          <p14:tracePt t="26237" x="2755900" y="4037013"/>
          <p14:tracePt t="26253" x="2717800" y="4037013"/>
          <p14:tracePt t="26270" x="2690813" y="4037013"/>
          <p14:tracePt t="26287" x="2659063" y="4037013"/>
          <p14:tracePt t="26304" x="2632075" y="4043363"/>
          <p14:tracePt t="26320" x="2613025" y="4049713"/>
          <p14:tracePt t="26337" x="2598738" y="4056063"/>
          <p14:tracePt t="26354" x="2579688" y="4062413"/>
          <p14:tracePt t="26370" x="2579688" y="4068763"/>
          <p14:tracePt t="26387" x="2566988" y="4068763"/>
          <p14:tracePt t="26440" x="2566988" y="4075113"/>
          <p14:tracePt t="26456" x="2566988" y="4089400"/>
          <p14:tracePt t="26474" x="2573338" y="4102100"/>
          <p14:tracePt t="26487" x="2586038" y="4108450"/>
          <p14:tracePt t="26487" x="2606675" y="4121150"/>
          <p14:tracePt t="26503" x="2690813" y="4140200"/>
          <p14:tracePt t="26520" x="2782888" y="4154488"/>
          <p14:tracePt t="26537" x="2860675" y="4160838"/>
          <p14:tracePt t="26553" x="2932113" y="4160838"/>
          <p14:tracePt t="26570" x="2978150" y="4160838"/>
          <p14:tracePt t="26587" x="3005138" y="4160838"/>
          <p14:tracePt t="26603" x="3011488" y="4160838"/>
          <p14:tracePt t="28159" x="3017838" y="4167188"/>
          <p14:tracePt t="28167" x="3049588" y="4186238"/>
          <p14:tracePt t="28187" x="3063875" y="4198938"/>
          <p14:tracePt t="28187" x="3101975" y="4232275"/>
          <p14:tracePt t="28203" x="3135313" y="4265613"/>
          <p14:tracePt t="28220" x="3175000" y="4318000"/>
          <p14:tracePt t="28236" x="3181350" y="4349750"/>
          <p14:tracePt t="28253" x="3194050" y="4368800"/>
          <p14:tracePt t="28269" x="3194050" y="4395788"/>
          <p14:tracePt t="28286" x="3187700" y="4427538"/>
          <p14:tracePt t="28303" x="3167063" y="4460875"/>
          <p14:tracePt t="28303" x="3154363" y="4479925"/>
          <p14:tracePt t="28320" x="3122613" y="4513263"/>
          <p14:tracePt t="28336" x="3089275" y="4532313"/>
          <p14:tracePt t="28353" x="3063875" y="4546600"/>
          <p14:tracePt t="28369" x="3036888" y="4552950"/>
          <p14:tracePt t="28386" x="2997200" y="4552950"/>
          <p14:tracePt t="28403" x="2965450" y="4538663"/>
          <p14:tracePt t="28419" x="2932113" y="4506913"/>
          <p14:tracePt t="28436" x="2873375" y="4448175"/>
          <p14:tracePt t="28453" x="2835275" y="4389438"/>
          <p14:tracePt t="28469" x="2789238" y="4343400"/>
          <p14:tracePt t="28486" x="2776538" y="4324350"/>
          <p14:tracePt t="28503" x="2776538" y="4318000"/>
          <p14:tracePt t="28519" x="2768600" y="4291013"/>
          <p14:tracePt t="28536" x="2776538" y="4251325"/>
          <p14:tracePt t="28553" x="2808288" y="4192588"/>
          <p14:tracePt t="28569" x="2841625" y="4167188"/>
          <p14:tracePt t="28586" x="2887663" y="4133850"/>
          <p14:tracePt t="28603" x="2913063" y="4121150"/>
          <p14:tracePt t="28619" x="2938463" y="4121150"/>
          <p14:tracePt t="28687" x="2946400" y="4121150"/>
          <p14:tracePt t="28695" x="2946400" y="4127500"/>
          <p14:tracePt t="28711" x="2946400" y="4133850"/>
          <p14:tracePt t="30063" x="2938463" y="4133850"/>
          <p14:tracePt t="30071" x="2925763" y="4133850"/>
          <p14:tracePt t="30079" x="2906713" y="4148138"/>
          <p14:tracePt t="30086" x="2867025" y="4179888"/>
          <p14:tracePt t="30102" x="2820988" y="4232275"/>
          <p14:tracePt t="30102" x="2782888" y="4265613"/>
          <p14:tracePt t="30119" x="2717800" y="4330700"/>
          <p14:tracePt t="30135" x="2665413" y="4389438"/>
          <p14:tracePt t="30152" x="2598738" y="4448175"/>
          <p14:tracePt t="30169" x="2554288" y="4506913"/>
          <p14:tracePt t="30185" x="2495550" y="4572000"/>
          <p14:tracePt t="30202" x="2443163" y="4624388"/>
          <p14:tracePt t="30219" x="2403475" y="4670425"/>
          <p14:tracePt t="30235" x="2390775" y="4708525"/>
          <p14:tracePt t="30252" x="2390775" y="4748213"/>
          <p14:tracePt t="30269" x="2384425" y="4800600"/>
          <p14:tracePt t="30285" x="2384425" y="4840288"/>
          <p14:tracePt t="30302" x="2378075" y="4884738"/>
          <p14:tracePt t="30319" x="2378075" y="4918075"/>
          <p14:tracePt t="30335" x="2363788" y="4964113"/>
          <p14:tracePt t="30352" x="2357438" y="5003800"/>
          <p14:tracePt t="30369" x="2357438" y="5041900"/>
          <p14:tracePt t="30385" x="2351088" y="5087938"/>
          <p14:tracePt t="30402" x="2338388" y="5133975"/>
          <p14:tracePt t="30419" x="2332038" y="5180013"/>
          <p14:tracePt t="30435" x="2325688" y="5205413"/>
          <p14:tracePt t="30452" x="2319338" y="5224463"/>
          <p14:tracePt t="30468" x="2311400" y="5245100"/>
          <p14:tracePt t="30485" x="2311400" y="5276850"/>
          <p14:tracePt t="30502" x="2319338" y="5303838"/>
          <p14:tracePt t="30519" x="2338388" y="5329238"/>
          <p14:tracePt t="30535" x="2409825" y="5362575"/>
          <p14:tracePt t="30552" x="2462213" y="5408613"/>
          <p14:tracePt t="30569" x="2554288" y="5414963"/>
          <p14:tracePt t="30585" x="2606675" y="5414963"/>
          <p14:tracePt t="30602" x="2665413" y="5414963"/>
          <p14:tracePt t="30618" x="2730500" y="5414963"/>
          <p14:tracePt t="30635" x="2782888" y="5414963"/>
          <p14:tracePt t="30652" x="2847975" y="5414963"/>
          <p14:tracePt t="30668" x="2919413" y="5414963"/>
          <p14:tracePt t="30685" x="2997200" y="5414963"/>
          <p14:tracePt t="30702" x="3070225" y="5414963"/>
          <p14:tracePt t="30718" x="3141663" y="5414963"/>
          <p14:tracePt t="30735" x="3225800" y="5414963"/>
          <p14:tracePt t="30752" x="3259138" y="5414963"/>
          <p14:tracePt t="30768" x="3284538" y="5414963"/>
          <p14:tracePt t="30785" x="3298825" y="5414963"/>
          <p14:tracePt t="30802" x="3305175" y="5408613"/>
          <p14:tracePt t="30818" x="3317875" y="5408613"/>
          <p14:tracePt t="30855" x="3317875" y="5402263"/>
          <p14:tracePt t="30871" x="3324225" y="5402263"/>
          <p14:tracePt t="30887" x="3330575" y="5402263"/>
          <p14:tracePt t="30902" x="3344863" y="5402263"/>
          <p14:tracePt t="30903" x="3363913" y="5402263"/>
          <p14:tracePt t="30918" x="3395663" y="5394325"/>
          <p14:tracePt t="30935" x="3429000" y="5394325"/>
          <p14:tracePt t="30952" x="3441700" y="5387975"/>
          <p14:tracePt t="31143" x="3435350" y="5387975"/>
          <p14:tracePt t="31151" x="3422650" y="5381625"/>
          <p14:tracePt t="31168" x="3376613" y="5362575"/>
          <p14:tracePt t="31185" x="3317875" y="5356225"/>
          <p14:tracePt t="31185" x="3259138" y="5356225"/>
          <p14:tracePt t="31202" x="3219450" y="5356225"/>
          <p14:tracePt t="31218" x="3200400" y="5356225"/>
          <p14:tracePt t="31235" x="3194050" y="5356225"/>
          <p14:tracePt t="31279" x="3200400" y="5356225"/>
          <p14:tracePt t="31297" x="3206750" y="5356225"/>
          <p14:tracePt t="31303" x="3219450" y="5356225"/>
          <p14:tracePt t="31303" x="3233738" y="5356225"/>
          <p14:tracePt t="31318" x="3278188" y="5362575"/>
          <p14:tracePt t="31335" x="3376613" y="5362575"/>
          <p14:tracePt t="31352" x="3454400" y="5362575"/>
          <p14:tracePt t="31368" x="3500438" y="5362575"/>
          <p14:tracePt t="31385" x="3521075" y="5362575"/>
          <p14:tracePt t="31479" x="3506788" y="5362575"/>
          <p14:tracePt t="31487" x="3494088" y="5362575"/>
          <p14:tracePt t="31495" x="3475038" y="5356225"/>
          <p14:tracePt t="31503" x="3448050" y="5356225"/>
          <p14:tracePt t="31511" x="3403600" y="5356225"/>
          <p14:tracePt t="31519" x="3317875" y="5356225"/>
          <p14:tracePt t="31535" x="3200400" y="5356225"/>
          <p14:tracePt t="31551" x="3167063" y="5356225"/>
          <p14:tracePt t="31655" x="3181350" y="5356225"/>
          <p14:tracePt t="31663" x="3187700" y="5362575"/>
          <p14:tracePt t="31671" x="3206750" y="5362575"/>
          <p14:tracePt t="31679" x="3225800" y="5362575"/>
          <p14:tracePt t="31687" x="3284538" y="5362575"/>
          <p14:tracePt t="31701" x="3357563" y="5368925"/>
          <p14:tracePt t="31718" x="3395663" y="5375275"/>
          <p14:tracePt t="31735" x="3422650" y="5375275"/>
          <p14:tracePt t="31815" x="3409950" y="5375275"/>
          <p14:tracePt t="31823" x="3389313" y="5375275"/>
          <p14:tracePt t="31835" x="3363913" y="5375275"/>
          <p14:tracePt t="31835" x="3292475" y="5375275"/>
          <p14:tracePt t="31851" x="3213100" y="5375275"/>
          <p14:tracePt t="31868" x="3122613" y="5375275"/>
          <p14:tracePt t="31885" x="3070225" y="5375275"/>
          <p14:tracePt t="31901" x="3063875" y="5375275"/>
          <p14:tracePt t="31967" x="3070225" y="5375275"/>
          <p14:tracePt t="31975" x="3076575" y="5375275"/>
          <p14:tracePt t="31991" x="3089275" y="5375275"/>
          <p14:tracePt t="32001" x="3095625" y="5375275"/>
          <p14:tracePt t="32001" x="3116263" y="5375275"/>
          <p14:tracePt t="32018" x="3154363" y="5375275"/>
          <p14:tracePt t="32035" x="3213100" y="5381625"/>
          <p14:tracePt t="32051" x="3284538" y="5387975"/>
          <p14:tracePt t="32068" x="3351213" y="5387975"/>
          <p14:tracePt t="32084" x="3416300" y="5387975"/>
          <p14:tracePt t="32101" x="3462338" y="5387975"/>
          <p14:tracePt t="32118" x="3487738" y="5387975"/>
          <p14:tracePt t="32135" x="3527425" y="5387975"/>
          <p14:tracePt t="32151" x="3559175" y="5387975"/>
          <p14:tracePt t="32168" x="3598863" y="5387975"/>
          <p14:tracePt t="32184" x="3638550" y="5387975"/>
          <p14:tracePt t="32201" x="3663950" y="5394325"/>
          <p14:tracePt t="32218" x="3670300" y="5394325"/>
          <p14:tracePt t="33232" x="3663950" y="5394325"/>
          <p14:tracePt t="33256" x="3657600" y="5394325"/>
          <p14:tracePt t="33269" x="3651250" y="5394325"/>
          <p14:tracePt t="33272" x="3624263" y="5394325"/>
          <p14:tracePt t="33285" x="3586163" y="5394325"/>
          <p14:tracePt t="33302" x="3552825" y="5402263"/>
          <p14:tracePt t="33319" x="3500438" y="5408613"/>
          <p14:tracePt t="33335" x="3435350" y="5421313"/>
          <p14:tracePt t="33352" x="3311525" y="5486400"/>
          <p14:tracePt t="33368" x="3219450" y="5532438"/>
          <p14:tracePt t="33385" x="3141663" y="5591175"/>
          <p14:tracePt t="33402" x="3049588" y="5668963"/>
          <p14:tracePt t="33419" x="2971800" y="5727700"/>
          <p14:tracePt t="33435" x="2873375" y="5799138"/>
          <p14:tracePt t="33452" x="2782888" y="5859463"/>
          <p14:tracePt t="33468" x="2678113" y="5930900"/>
          <p14:tracePt t="33485" x="2579688" y="5989638"/>
          <p14:tracePt t="33502" x="2495550" y="6035675"/>
          <p14:tracePt t="33518" x="2430463" y="6067425"/>
          <p14:tracePt t="33535" x="2363788" y="6094413"/>
          <p14:tracePt t="33552" x="2239963" y="6126163"/>
          <p14:tracePt t="33568" x="2155825" y="6146800"/>
          <p14:tracePt t="33585" x="2076450" y="6153150"/>
          <p14:tracePt t="33602" x="1985963" y="6153150"/>
          <p14:tracePt t="33618" x="1900238" y="6153150"/>
          <p14:tracePt t="33635" x="1809750" y="6159500"/>
          <p14:tracePt t="33652" x="1730375" y="6165850"/>
          <p14:tracePt t="33668" x="1639888" y="6172200"/>
          <p14:tracePt t="33685" x="1566863" y="6184900"/>
          <p14:tracePt t="33702" x="1495425" y="6184900"/>
          <p14:tracePt t="33718" x="1430338" y="6191250"/>
          <p14:tracePt t="33735" x="1390650" y="6191250"/>
          <p14:tracePt t="33752" x="1346200" y="6191250"/>
          <p14:tracePt t="33769" x="1325563" y="6197600"/>
          <p14:tracePt t="33786" x="1306513" y="6191250"/>
          <p14:tracePt t="33802" x="1279525" y="6191250"/>
          <p14:tracePt t="33819" x="1235075" y="6172200"/>
          <p14:tracePt t="33835" x="1182688" y="6146800"/>
          <p14:tracePt t="33852" x="1130300" y="6119813"/>
          <p14:tracePt t="33868" x="1090613" y="6107113"/>
          <p14:tracePt t="33885" x="1065213" y="6094413"/>
          <p14:tracePt t="33902" x="1050925" y="6080125"/>
          <p14:tracePt t="33918" x="1050925" y="6073775"/>
          <p14:tracePt t="33935" x="1050925" y="6067425"/>
          <p14:tracePt t="34352" x="1058863" y="6067425"/>
          <p14:tracePt t="34360" x="1071563" y="6067425"/>
          <p14:tracePt t="34368" x="1071563" y="6061075"/>
          <p14:tracePt t="34373" x="1090613" y="6061075"/>
          <p14:tracePt t="34385" x="1130300" y="6061075"/>
          <p14:tracePt t="34401" x="1162050" y="6061075"/>
          <p14:tracePt t="34418" x="1208088" y="6061075"/>
          <p14:tracePt t="34435" x="1266825" y="6061075"/>
          <p14:tracePt t="34451" x="1312863" y="6061075"/>
          <p14:tracePt t="34468" x="1365250" y="6061075"/>
          <p14:tracePt t="34485" x="1397000" y="6061075"/>
          <p14:tracePt t="34501" x="1430338" y="6061075"/>
          <p14:tracePt t="34518" x="1470025" y="6061075"/>
          <p14:tracePt t="34535" x="1495425" y="6061075"/>
          <p14:tracePt t="34551" x="1516063" y="6061075"/>
          <p14:tracePt t="34568" x="1560513" y="6067425"/>
          <p14:tracePt t="34585" x="1587500" y="6067425"/>
          <p14:tracePt t="34601" x="1619250" y="6067425"/>
          <p14:tracePt t="34618" x="1652588" y="6067425"/>
          <p14:tracePt t="34634" x="1692275" y="6067425"/>
          <p14:tracePt t="34651" x="1730375" y="6067425"/>
          <p14:tracePt t="34668" x="1776413" y="6073775"/>
          <p14:tracePt t="34684" x="1816100" y="6073775"/>
          <p14:tracePt t="34701" x="1874838" y="6073775"/>
          <p14:tracePt t="34718" x="1920875" y="6073775"/>
          <p14:tracePt t="34734" x="1979613" y="6080125"/>
          <p14:tracePt t="34751" x="2032000" y="6080125"/>
          <p14:tracePt t="34768" x="2135188" y="6088063"/>
          <p14:tracePt t="34785" x="2181225" y="6094413"/>
          <p14:tracePt t="34801" x="2220913" y="6100763"/>
          <p14:tracePt t="34818" x="2260600" y="6107113"/>
          <p14:tracePt t="34834" x="2279650" y="6113463"/>
          <p14:tracePt t="34851" x="2292350" y="6119813"/>
          <p14:tracePt t="34868" x="2298700" y="6119813"/>
          <p14:tracePt t="34884" x="2305050" y="6119813"/>
          <p14:tracePt t="34901" x="2319338" y="6119813"/>
          <p14:tracePt t="34918" x="2325688" y="6119813"/>
          <p14:tracePt t="34935" x="2332038" y="6119813"/>
          <p14:tracePt t="34951" x="2338388" y="6119813"/>
          <p14:tracePt t="34968" x="2351088" y="6119813"/>
          <p14:tracePt t="35008" x="2357438" y="6119813"/>
          <p14:tracePt t="35016" x="2363788" y="6119813"/>
          <p14:tracePt t="35040" x="2370138" y="6119813"/>
          <p14:tracePt t="35048" x="2378075" y="6119813"/>
          <p14:tracePt t="35068" x="2384425" y="6119813"/>
          <p14:tracePt t="35104" x="2390775" y="6119813"/>
          <p14:tracePt t="35128" x="2403475" y="6119813"/>
          <p14:tracePt t="35144" x="2409825" y="6119813"/>
          <p14:tracePt t="35152" x="2416175" y="6119813"/>
          <p14:tracePt t="35160" x="2430463" y="6119813"/>
          <p14:tracePt t="35169" x="2443163" y="6119813"/>
          <p14:tracePt t="35184" x="2449513" y="6119813"/>
          <p14:tracePt t="35201" x="2455863" y="6119813"/>
          <p14:tracePt t="35218" x="2462213" y="6119813"/>
          <p14:tracePt t="35234" x="2468563" y="6119813"/>
          <p14:tracePt t="35272" x="2474913" y="6119813"/>
          <p14:tracePt t="35288" x="2481263" y="6119813"/>
          <p14:tracePt t="35304" x="2489200" y="6119813"/>
          <p14:tracePt t="35320" x="2495550" y="6119813"/>
          <p14:tracePt t="35352" x="2501900" y="6119813"/>
          <p14:tracePt t="35400" x="2508250" y="6119813"/>
          <p14:tracePt t="35432" x="2514600" y="6119813"/>
          <p14:tracePt t="35456" x="2520950" y="6119813"/>
          <p14:tracePt t="35480" x="2527300" y="6119813"/>
          <p14:tracePt t="35528" x="2533650" y="6119813"/>
          <p14:tracePt t="35552" x="2540000" y="6119813"/>
          <p14:tracePt t="35560" x="2547938" y="6119813"/>
          <p14:tracePt t="35576" x="2554288" y="6119813"/>
          <p14:tracePt t="35592" x="2560638" y="6119813"/>
          <p14:tracePt t="35608" x="2566988" y="6119813"/>
          <p14:tracePt t="35616" x="2573338" y="6113463"/>
          <p14:tracePt t="35627" x="2579688" y="6113463"/>
          <p14:tracePt t="36504" x="2586038" y="6113463"/>
          <p14:tracePt t="36511" x="2579688" y="6113463"/>
          <p14:tracePt t="36520" x="2579688" y="6107113"/>
          <p14:tracePt t="36560" x="2579688" y="6100763"/>
          <p14:tracePt t="36776" x="2579688" y="6094413"/>
          <p14:tracePt t="36792" x="2586038" y="6088063"/>
          <p14:tracePt t="36800" x="2579688" y="6088063"/>
          <p14:tracePt t="36808" x="2586038" y="6073775"/>
          <p14:tracePt t="36817" x="2598738" y="6061075"/>
          <p14:tracePt t="36834" x="2613025" y="6035675"/>
          <p14:tracePt t="36850" x="2625725" y="6021388"/>
          <p14:tracePt t="36867" x="2638425" y="6008688"/>
          <p14:tracePt t="36884" x="2684463" y="5969000"/>
          <p14:tracePt t="36900" x="2724150" y="5910263"/>
          <p14:tracePt t="36917" x="2776538" y="5859463"/>
          <p14:tracePt t="36934" x="2808288" y="5786438"/>
          <p14:tracePt t="36950" x="2854325" y="5702300"/>
          <p14:tracePt t="36967" x="2873375" y="5637213"/>
          <p14:tracePt t="36984" x="2900363" y="5526088"/>
          <p14:tracePt t="37000" x="2906713" y="5453063"/>
          <p14:tracePt t="37017" x="2906713" y="5375275"/>
          <p14:tracePt t="37034" x="2906713" y="5310188"/>
          <p14:tracePt t="37050" x="2906713" y="5232400"/>
          <p14:tracePt t="37067" x="2894013" y="5159375"/>
          <p14:tracePt t="37084" x="2879725" y="5075238"/>
          <p14:tracePt t="37100" x="2873375" y="4989513"/>
          <p14:tracePt t="37117" x="2854325" y="4899025"/>
          <p14:tracePt t="37133" x="2835275" y="4781550"/>
          <p14:tracePt t="37150" x="2795588" y="4664075"/>
          <p14:tracePt t="37167" x="2749550" y="4532313"/>
          <p14:tracePt t="37184" x="2678113" y="4337050"/>
          <p14:tracePt t="37200" x="2613025" y="4225925"/>
          <p14:tracePt t="37217" x="2560638" y="4140200"/>
          <p14:tracePt t="37233" x="2508250" y="4062413"/>
          <p14:tracePt t="37250" x="2462213" y="4003675"/>
          <p14:tracePt t="37267" x="2422525" y="3932238"/>
          <p14:tracePt t="37284" x="2370138" y="3860800"/>
          <p14:tracePt t="37300" x="2311400" y="3802063"/>
          <p14:tracePt t="37317" x="2279650" y="3756025"/>
          <p14:tracePt t="37333" x="2246313" y="3735388"/>
          <p14:tracePt t="37351" x="2233613" y="3697288"/>
          <p14:tracePt t="37367" x="2227263" y="3683000"/>
          <p14:tracePt t="37367" x="2220913" y="3676650"/>
          <p14:tracePt t="37384" x="2220913" y="3670300"/>
          <p14:tracePt t="37400" x="2214563" y="3663950"/>
          <p14:tracePt t="37417" x="2208213" y="3663950"/>
          <p14:tracePt t="37433" x="2201863" y="3657600"/>
          <p14:tracePt t="37450" x="2193925" y="3657600"/>
          <p14:tracePt t="37467" x="2181225" y="3651250"/>
          <p14:tracePt t="37760" x="2174875" y="3657600"/>
          <p14:tracePt t="37776" x="2162175" y="3657600"/>
          <p14:tracePt t="37784" x="2162175" y="3663950"/>
          <p14:tracePt t="37792" x="2149475" y="3663950"/>
          <p14:tracePt t="37800" x="2135188" y="3663950"/>
          <p14:tracePt t="37817" x="2122488" y="3670300"/>
          <p14:tracePt t="37833" x="2109788" y="3676650"/>
          <p14:tracePt t="37850" x="2090738" y="3676650"/>
          <p14:tracePt t="37867" x="2076450" y="3683000"/>
          <p14:tracePt t="37883" x="2051050" y="3690938"/>
          <p14:tracePt t="37900" x="2038350" y="3690938"/>
          <p14:tracePt t="37917" x="2024063" y="3690938"/>
          <p14:tracePt t="37933" x="2005013" y="3697288"/>
          <p14:tracePt t="37950" x="1979613" y="3697288"/>
          <p14:tracePt t="37967" x="1952625" y="3697288"/>
          <p14:tracePt t="37983" x="1900238" y="3697288"/>
          <p14:tracePt t="38000" x="1881188" y="3697288"/>
          <p14:tracePt t="38017" x="1862138" y="3703638"/>
          <p14:tracePt t="38033" x="1854200" y="3703638"/>
          <p14:tracePt t="38050" x="1847850" y="3703638"/>
          <p14:tracePt t="38067" x="1835150" y="3709988"/>
          <p14:tracePt t="38128" x="1828800" y="3709988"/>
          <p14:tracePt t="38160" x="1822450" y="3709988"/>
          <p14:tracePt t="38176" x="1822450" y="3716338"/>
          <p14:tracePt t="38680" x="1822450" y="3722688"/>
          <p14:tracePt t="38696" x="1822450" y="3729038"/>
          <p14:tracePt t="38712" x="1822450" y="3735388"/>
          <p14:tracePt t="38720" x="1828800" y="3741738"/>
          <p14:tracePt t="38736" x="1828800" y="3749675"/>
          <p14:tracePt t="38750" x="1828800" y="3756025"/>
          <p14:tracePt t="38766" x="1828800" y="3762375"/>
          <p14:tracePt t="38766" x="1828800" y="3768725"/>
          <p14:tracePt t="38783" x="1835150" y="3781425"/>
          <p14:tracePt t="38800" x="1835150" y="3802063"/>
          <p14:tracePt t="38816" x="1847850" y="3814763"/>
          <p14:tracePt t="38833" x="1847850" y="3821113"/>
          <p14:tracePt t="38849" x="1847850" y="3833813"/>
          <p14:tracePt t="38866" x="1847850" y="3852863"/>
          <p14:tracePt t="38883" x="1854200" y="3867150"/>
          <p14:tracePt t="38900" x="1854200" y="3886200"/>
          <p14:tracePt t="38916" x="1862138" y="3898900"/>
          <p14:tracePt t="38933" x="1862138" y="3911600"/>
          <p14:tracePt t="38949" x="1862138" y="3938588"/>
          <p14:tracePt t="38966" x="1868488" y="3957638"/>
          <p14:tracePt t="38983" x="1868488" y="3984625"/>
          <p14:tracePt t="38999" x="1874838" y="4016375"/>
          <p14:tracePt t="39016" x="1881188" y="4056063"/>
          <p14:tracePt t="39033" x="1881188" y="4089400"/>
          <p14:tracePt t="39049" x="1881188" y="4114800"/>
          <p14:tracePt t="39066" x="1881188" y="4127500"/>
          <p14:tracePt t="39083" x="1881188" y="4148138"/>
          <p14:tracePt t="39099" x="1881188" y="4167188"/>
          <p14:tracePt t="39116" x="1881188" y="4186238"/>
          <p14:tracePt t="39133" x="1881188" y="4206875"/>
          <p14:tracePt t="39149" x="1881188" y="4225925"/>
          <p14:tracePt t="39166" x="1881188" y="4244975"/>
          <p14:tracePt t="39183" x="1881188" y="4271963"/>
          <p14:tracePt t="39199" x="1881188" y="4310063"/>
          <p14:tracePt t="39216" x="1881188" y="4337050"/>
          <p14:tracePt t="39233" x="1881188" y="4356100"/>
          <p14:tracePt t="39249" x="1881188" y="4368800"/>
          <p14:tracePt t="39266" x="1881188" y="4395788"/>
          <p14:tracePt t="39283" x="1874838" y="4414838"/>
          <p14:tracePt t="39299" x="1874838" y="4427538"/>
          <p14:tracePt t="39316" x="1874838" y="4448175"/>
          <p14:tracePt t="39333" x="1874838" y="4460875"/>
          <p14:tracePt t="39349" x="1874838" y="4473575"/>
          <p14:tracePt t="39367" x="1874838" y="4494213"/>
          <p14:tracePt t="39384" x="1874838" y="4513263"/>
          <p14:tracePt t="39384" x="1874838" y="4519613"/>
          <p14:tracePt t="39401" x="1874838" y="4532313"/>
          <p14:tracePt t="39417" x="1874838" y="4546600"/>
          <p14:tracePt t="39434" x="1874838" y="4552950"/>
          <p14:tracePt t="39450" x="1874838" y="4565650"/>
          <p14:tracePt t="39467" x="1874838" y="4572000"/>
          <p14:tracePt t="39484" x="1874838" y="4584700"/>
          <p14:tracePt t="39500" x="1874838" y="4597400"/>
          <p14:tracePt t="39517" x="1874838" y="4605338"/>
          <p14:tracePt t="39745" x="1874838" y="4597400"/>
          <p14:tracePt t="39761" x="1874838" y="4591050"/>
          <p14:tracePt t="39777" x="1874838" y="4584700"/>
          <p14:tracePt t="39791" x="1874838" y="4578350"/>
          <p14:tracePt t="39791" x="1874838" y="4572000"/>
          <p14:tracePt t="39800" x="1881188" y="4546600"/>
          <p14:tracePt t="39817" x="1881188" y="4519613"/>
          <p14:tracePt t="39833" x="1887538" y="4487863"/>
          <p14:tracePt t="39850" x="1887538" y="4460875"/>
          <p14:tracePt t="39867" x="1893888" y="4427538"/>
          <p14:tracePt t="39883" x="1893888" y="4389438"/>
          <p14:tracePt t="39900" x="1900238" y="4349750"/>
          <p14:tracePt t="39917" x="1906588" y="4318000"/>
          <p14:tracePt t="39933" x="1906588" y="4271963"/>
          <p14:tracePt t="39950" x="1906588" y="4225925"/>
          <p14:tracePt t="39967" x="1906588" y="4167188"/>
          <p14:tracePt t="39983" x="1906588" y="4114800"/>
          <p14:tracePt t="40000" x="1906588" y="4068763"/>
          <p14:tracePt t="40017" x="1906588" y="4037013"/>
          <p14:tracePt t="40033" x="1906588" y="4010025"/>
          <p14:tracePt t="40050" x="1906588" y="3984625"/>
          <p14:tracePt t="40067" x="1906588" y="3970338"/>
          <p14:tracePt t="40083" x="1912938" y="3951288"/>
          <p14:tracePt t="40100" x="1927225" y="3932238"/>
          <p14:tracePt t="40117" x="1927225" y="3919538"/>
          <p14:tracePt t="40133" x="1927225" y="3905250"/>
          <p14:tracePt t="40150" x="1927225" y="3886200"/>
          <p14:tracePt t="40167" x="1927225" y="3860800"/>
          <p14:tracePt t="40183" x="1927225" y="3840163"/>
          <p14:tracePt t="40200" x="1927225" y="3827463"/>
          <p14:tracePt t="40200" x="1927225" y="3821113"/>
          <p14:tracePt t="40217" x="1927225" y="3814763"/>
          <p14:tracePt t="40233" x="1920875" y="3802063"/>
          <p14:tracePt t="40273" x="1920875" y="3794125"/>
          <p14:tracePt t="40289" x="1920875" y="3787775"/>
          <p14:tracePt t="40425" x="1912938" y="3787775"/>
          <p14:tracePt t="40433" x="1912938" y="3794125"/>
          <p14:tracePt t="40450" x="1912938" y="3802063"/>
          <p14:tracePt t="40450" x="1912938" y="3814763"/>
          <p14:tracePt t="40467" x="1912938" y="3846513"/>
          <p14:tracePt t="40483" x="1912938" y="3867150"/>
          <p14:tracePt t="40500" x="1912938" y="3886200"/>
          <p14:tracePt t="40517" x="1912938" y="3919538"/>
          <p14:tracePt t="40533" x="1912938" y="3938588"/>
          <p14:tracePt t="40550" x="1912938" y="3963988"/>
          <p14:tracePt t="40567" x="1906588" y="4003675"/>
          <p14:tracePt t="40583" x="1906588" y="4022725"/>
          <p14:tracePt t="40600" x="1900238" y="4049713"/>
          <p14:tracePt t="40617" x="1900238" y="4075113"/>
          <p14:tracePt t="40633" x="1900238" y="4089400"/>
          <p14:tracePt t="40650" x="1900238" y="4121150"/>
          <p14:tracePt t="40666" x="1900238" y="4140200"/>
          <p14:tracePt t="40683" x="1900238" y="4167188"/>
          <p14:tracePt t="40700" x="1893888" y="4186238"/>
          <p14:tracePt t="40716" x="1887538" y="4213225"/>
          <p14:tracePt t="40733" x="1881188" y="4225925"/>
          <p14:tracePt t="40750" x="1881188" y="4238625"/>
          <p14:tracePt t="40766" x="1874838" y="4244975"/>
          <p14:tracePt t="40783" x="1874838" y="4259263"/>
          <p14:tracePt t="40800" x="1874838" y="4278313"/>
          <p14:tracePt t="40816" x="1874838" y="4291013"/>
          <p14:tracePt t="40833" x="1874838" y="4303713"/>
          <p14:tracePt t="40850" x="1874838" y="4310063"/>
          <p14:tracePt t="40866" x="1874838" y="4330700"/>
          <p14:tracePt t="40883" x="1874838" y="4343400"/>
          <p14:tracePt t="40900" x="1881188" y="4356100"/>
          <p14:tracePt t="40916" x="1881188" y="4376738"/>
          <p14:tracePt t="40933" x="1881188" y="4389438"/>
          <p14:tracePt t="40950" x="1881188" y="4408488"/>
          <p14:tracePt t="40966" x="1881188" y="4427538"/>
          <p14:tracePt t="40983" x="1887538" y="4448175"/>
          <p14:tracePt t="41000" x="1893888" y="4467225"/>
          <p14:tracePt t="41016" x="1893888" y="4479925"/>
          <p14:tracePt t="41071" x="1893888" y="4487863"/>
          <p14:tracePt t="41089" x="1893888" y="4494213"/>
          <p14:tracePt t="41129" x="1893888" y="4500563"/>
          <p14:tracePt t="41145" x="1893888" y="4506913"/>
          <p14:tracePt t="41177" x="1893888" y="4513263"/>
          <p14:tracePt t="41193" x="1893888" y="4519613"/>
          <p14:tracePt t="41202" x="1893888" y="4525963"/>
          <p14:tracePt t="41817" x="1893888" y="4519613"/>
          <p14:tracePt t="41833" x="1893888" y="4513263"/>
          <p14:tracePt t="41849" x="1893888" y="4506913"/>
          <p14:tracePt t="41873" x="1893888" y="4500563"/>
          <p14:tracePt t="41897" x="1893888" y="4494213"/>
          <p14:tracePt t="41905" x="1887538" y="4487863"/>
          <p14:tracePt t="41921" x="1881188" y="4479925"/>
          <p14:tracePt t="41937" x="1881188" y="4473575"/>
          <p14:tracePt t="41945" x="1881188" y="4467225"/>
          <p14:tracePt t="41953" x="1881188" y="4454525"/>
          <p14:tracePt t="41966" x="1874838" y="4441825"/>
          <p14:tracePt t="41983" x="1874838" y="4435475"/>
          <p14:tracePt t="41999" x="1868488" y="4421188"/>
          <p14:tracePt t="42041" x="1868488" y="4414838"/>
          <p14:tracePt t="42065" x="1868488" y="4408488"/>
          <p14:tracePt t="42089" x="1868488" y="4402138"/>
          <p14:tracePt t="42097" x="1874838" y="4402138"/>
          <p14:tracePt t="42113" x="1874838" y="4395788"/>
          <p14:tracePt t="42121" x="1881188" y="4395788"/>
          <p14:tracePt t="42121" x="1887538" y="4389438"/>
          <p14:tracePt t="42145" x="1893888" y="4376738"/>
          <p14:tracePt t="42153" x="1912938" y="4362450"/>
          <p14:tracePt t="42169" x="1920875" y="4356100"/>
          <p14:tracePt t="42177" x="1927225" y="4349750"/>
          <p14:tracePt t="42185" x="1939925" y="4337050"/>
          <p14:tracePt t="42199" x="1952625" y="4324350"/>
          <p14:tracePt t="42216" x="1958975" y="4310063"/>
          <p14:tracePt t="42216" x="1965325" y="4303713"/>
          <p14:tracePt t="42233" x="1965325" y="4297363"/>
          <p14:tracePt t="42249" x="1979613" y="4284663"/>
          <p14:tracePt t="42305" x="1979613" y="4278313"/>
          <p14:tracePt t="42369" x="1985963" y="4278313"/>
          <p14:tracePt t="42401" x="1985963" y="4271963"/>
          <p14:tracePt t="42417" x="1992313" y="4265613"/>
          <p14:tracePt t="42428" x="1992313" y="4259263"/>
          <p14:tracePt t="42441" x="1992313" y="4251325"/>
          <p14:tracePt t="42449" x="1992313" y="4238625"/>
          <p14:tracePt t="42473" x="1992313" y="4232275"/>
          <p14:tracePt t="42641" x="1998663" y="4232275"/>
          <p14:tracePt t="42649" x="2005013" y="4225925"/>
          <p14:tracePt t="42666" x="2011363" y="4225925"/>
          <p14:tracePt t="42666" x="2011363" y="4219575"/>
          <p14:tracePt t="42682" x="2024063" y="4219575"/>
          <p14:tracePt t="42729" x="2032000" y="4219575"/>
          <p14:tracePt t="42833" x="2024063" y="4219575"/>
          <p14:tracePt t="42841" x="2024063" y="4213225"/>
          <p14:tracePt t="42849" x="2017713" y="4213225"/>
          <p14:tracePt t="42855" x="2011363" y="4206875"/>
          <p14:tracePt t="42866" x="1998663" y="4206875"/>
          <p14:tracePt t="42882" x="1992313" y="4206875"/>
          <p14:tracePt t="42921" x="1985963" y="4206875"/>
          <p14:tracePt t="43089" x="1992313" y="4206875"/>
          <p14:tracePt t="43097" x="1998663" y="4206875"/>
          <p14:tracePt t="43113" x="2005013" y="4206875"/>
          <p14:tracePt t="43145" x="2011363" y="4206875"/>
          <p14:tracePt t="43217" x="2017713" y="4206875"/>
          <p14:tracePt t="43249" x="2024063" y="4206875"/>
          <p14:tracePt t="43273" x="2032000" y="4206875"/>
          <p14:tracePt t="43297" x="2038350" y="4206875"/>
          <p14:tracePt t="43353" x="2044700" y="4206875"/>
          <p14:tracePt t="43385" x="2051050" y="4206875"/>
          <p14:tracePt t="43409" x="2057400" y="4206875"/>
          <p14:tracePt t="43425" x="2063750" y="4206875"/>
          <p14:tracePt t="44441" x="2063750" y="4198938"/>
          <p14:tracePt t="44456" x="2063750" y="4192588"/>
          <p14:tracePt t="44464" x="2063750" y="4186238"/>
          <p14:tracePt t="44465" x="2063750" y="4160838"/>
          <p14:tracePt t="44482" x="2063750" y="4140200"/>
          <p14:tracePt t="44498" x="2051050" y="4108450"/>
          <p14:tracePt t="44515" x="2032000" y="4075113"/>
          <p14:tracePt t="44532" x="2017713" y="4030663"/>
          <p14:tracePt t="44549" x="2005013" y="3990975"/>
          <p14:tracePt t="44565" x="1985963" y="3963988"/>
          <p14:tracePt t="44582" x="1973263" y="3938588"/>
          <p14:tracePt t="44598" x="1965325" y="3919538"/>
          <p14:tracePt t="44615" x="1952625" y="3905250"/>
          <p14:tracePt t="44632" x="1933575" y="3892550"/>
          <p14:tracePt t="44648" x="1887538" y="3860800"/>
          <p14:tracePt t="44665" x="1854200" y="3840163"/>
          <p14:tracePt t="44682" x="1822450" y="3814763"/>
          <p14:tracePt t="44698" x="1795463" y="3794125"/>
          <p14:tracePt t="44715" x="1776413" y="3787775"/>
          <p14:tracePt t="44731" x="1770063" y="3787775"/>
          <p14:tracePt t="44748" x="1763713" y="3781425"/>
          <p14:tracePt t="44765" x="1757363" y="3775075"/>
          <p14:tracePt t="44944" x="1757363" y="3781425"/>
          <p14:tracePt t="44952" x="1757363" y="3787775"/>
          <p14:tracePt t="44960" x="1763713" y="3787775"/>
          <p14:tracePt t="44967" x="1770063" y="3814763"/>
          <p14:tracePt t="44981" x="1782763" y="3846513"/>
          <p14:tracePt t="44998" x="1782763" y="3892550"/>
          <p14:tracePt t="45015" x="1816100" y="3938588"/>
          <p14:tracePt t="45031" x="1822450" y="3997325"/>
          <p14:tracePt t="45048" x="1854200" y="4108450"/>
          <p14:tracePt t="45065" x="1868488" y="4167188"/>
          <p14:tracePt t="45081" x="1881188" y="4225925"/>
          <p14:tracePt t="45098" x="1887538" y="4284663"/>
          <p14:tracePt t="45115" x="1887538" y="4330700"/>
          <p14:tracePt t="45131" x="1887538" y="4376738"/>
          <p14:tracePt t="45148" x="1887538" y="4435475"/>
          <p14:tracePt t="45165" x="1887538" y="4500563"/>
          <p14:tracePt t="45181" x="1881188" y="4565650"/>
          <p14:tracePt t="45198" x="1868488" y="4624388"/>
          <p14:tracePt t="45215" x="1847850" y="4664075"/>
          <p14:tracePt t="45231" x="1835150" y="4689475"/>
          <p14:tracePt t="45248" x="1816100" y="4716463"/>
          <p14:tracePt t="45265" x="1816100" y="4722813"/>
          <p14:tracePt t="45312" x="1809750" y="4722813"/>
          <p14:tracePt t="45608" x="1809750" y="4716463"/>
          <p14:tracePt t="46832" x="1816100" y="4708525"/>
          <p14:tracePt t="46840" x="1816100" y="4695825"/>
          <p14:tracePt t="46848" x="1828800" y="4689475"/>
          <p14:tracePt t="46864" x="1835150" y="4676775"/>
          <p14:tracePt t="46864" x="1868488" y="4637088"/>
          <p14:tracePt t="46881" x="1881188" y="4624388"/>
          <p14:tracePt t="46897" x="1887538" y="4605338"/>
          <p14:tracePt t="46914" x="1906588" y="4578350"/>
          <p14:tracePt t="46931" x="1920875" y="4559300"/>
          <p14:tracePt t="46947" x="1933575" y="4538663"/>
          <p14:tracePt t="46964" x="1952625" y="4513263"/>
          <p14:tracePt t="46981" x="1965325" y="4487863"/>
          <p14:tracePt t="46997" x="1979613" y="4460875"/>
          <p14:tracePt t="47014" x="1985963" y="4435475"/>
          <p14:tracePt t="47031" x="1998663" y="4408488"/>
          <p14:tracePt t="47047" x="2005013" y="4368800"/>
          <p14:tracePt t="47064" x="2005013" y="4318000"/>
          <p14:tracePt t="47081" x="2005013" y="4284663"/>
          <p14:tracePt t="47097" x="2005013" y="4251325"/>
          <p14:tracePt t="47114" x="2005013" y="4219575"/>
          <p14:tracePt t="47131" x="2005013" y="4192588"/>
          <p14:tracePt t="47147" x="1998663" y="4179888"/>
          <p14:tracePt t="47164" x="1998663" y="4167188"/>
          <p14:tracePt t="47181" x="1992313" y="4160838"/>
          <p14:tracePt t="47197" x="1985963" y="4154488"/>
          <p14:tracePt t="47400" x="1992313" y="4148138"/>
          <p14:tracePt t="47616" x="1998663" y="4148138"/>
          <p14:tracePt t="47634" x="2005013" y="4148138"/>
          <p14:tracePt t="47648" x="2011363" y="4148138"/>
          <p14:tracePt t="47649" x="2017713" y="4148138"/>
          <p14:tracePt t="47664" x="2032000" y="4154488"/>
          <p14:tracePt t="47680" x="2051050" y="4154488"/>
          <p14:tracePt t="47697" x="2082800" y="4154488"/>
          <p14:tracePt t="47714" x="2122488" y="4154488"/>
          <p14:tracePt t="47730" x="2162175" y="4160838"/>
          <p14:tracePt t="47747" x="2201863" y="4160838"/>
          <p14:tracePt t="47764" x="2246313" y="4160838"/>
          <p14:tracePt t="47780" x="2279650" y="4160838"/>
          <p14:tracePt t="47797" x="2292350" y="4160838"/>
          <p14:tracePt t="47814" x="2305050" y="4160838"/>
          <p14:tracePt t="47830" x="2319338" y="4160838"/>
          <p14:tracePt t="47847" x="2338388" y="4160838"/>
          <p14:tracePt t="47864" x="2378075" y="4160838"/>
          <p14:tracePt t="47880" x="2397125" y="4160838"/>
          <p14:tracePt t="47897" x="2422525" y="4154488"/>
          <p14:tracePt t="47914" x="2443163" y="4154488"/>
          <p14:tracePt t="47930" x="2462213" y="4154488"/>
          <p14:tracePt t="47947" x="2468563" y="4154488"/>
          <p14:tracePt t="47984" x="2474913" y="4154488"/>
          <p14:tracePt t="48024" x="2481263" y="4154488"/>
          <p14:tracePt t="48040" x="2481263" y="4148138"/>
          <p14:tracePt t="48112" x="2489200" y="4148138"/>
          <p14:tracePt t="48128" x="2489200" y="4140200"/>
          <p14:tracePt t="48136" x="2495550" y="4140200"/>
          <p14:tracePt t="48151" x="2495550" y="4133850"/>
          <p14:tracePt t="48152" x="2501900" y="4127500"/>
          <p14:tracePt t="48168" x="2501900" y="4121150"/>
          <p14:tracePt t="48180" x="2508250" y="4108450"/>
          <p14:tracePt t="48197" x="2501900" y="4102100"/>
          <p14:tracePt t="48213" x="2495550" y="4102100"/>
          <p14:tracePt t="48230" x="2489200" y="4102100"/>
          <p14:tracePt t="48264" x="2474913" y="4102100"/>
          <p14:tracePt t="48264" x="2474913" y="4095750"/>
          <p14:tracePt t="48280" x="2455863" y="4095750"/>
          <p14:tracePt t="48297" x="2443163" y="4095750"/>
          <p14:tracePt t="48313" x="2422525" y="4095750"/>
          <p14:tracePt t="48330" x="2416175" y="4095750"/>
          <p14:tracePt t="48347" x="2409825" y="4089400"/>
          <p14:tracePt t="48363" x="2384425" y="4081463"/>
          <p14:tracePt t="48380" x="2363788" y="4081463"/>
          <p14:tracePt t="48397" x="2338388" y="4075113"/>
          <p14:tracePt t="48413" x="2311400" y="4068763"/>
          <p14:tracePt t="48430" x="2286000" y="4068763"/>
          <p14:tracePt t="48447" x="2273300" y="4068763"/>
          <p14:tracePt t="48463" x="2246313" y="4068763"/>
          <p14:tracePt t="48480" x="2214563" y="4068763"/>
          <p14:tracePt t="48497" x="2187575" y="4068763"/>
          <p14:tracePt t="48513" x="2168525" y="4068763"/>
          <p14:tracePt t="48530" x="2135188" y="4068763"/>
          <p14:tracePt t="48547" x="2109788" y="4068763"/>
          <p14:tracePt t="48563" x="2097088" y="4068763"/>
          <p14:tracePt t="48580" x="2076450" y="4075113"/>
          <p14:tracePt t="48597" x="2051050" y="4081463"/>
          <p14:tracePt t="48613" x="2032000" y="4095750"/>
          <p14:tracePt t="48630" x="2011363" y="4102100"/>
          <p14:tracePt t="48647" x="1979613" y="4121150"/>
          <p14:tracePt t="48663" x="1958975" y="4140200"/>
          <p14:tracePt t="48680" x="1946275" y="4160838"/>
          <p14:tracePt t="48744" x="1952625" y="4160838"/>
          <p14:tracePt t="48760" x="1958975" y="4160838"/>
          <p14:tracePt t="48768" x="1973263" y="4160838"/>
          <p14:tracePt t="48784" x="1985963" y="4160838"/>
          <p14:tracePt t="48792" x="2005013" y="4167188"/>
          <p14:tracePt t="48813" x="2024063" y="4167188"/>
          <p14:tracePt t="48813" x="2063750" y="4167188"/>
          <p14:tracePt t="48830" x="2109788" y="4167188"/>
          <p14:tracePt t="48847" x="2162175" y="4167188"/>
          <p14:tracePt t="48863" x="2208213" y="4167188"/>
          <p14:tracePt t="48880" x="2279650" y="4167188"/>
          <p14:tracePt t="48897" x="2325688" y="4167188"/>
          <p14:tracePt t="48913" x="2370138" y="4167188"/>
          <p14:tracePt t="48930" x="2403475" y="4167188"/>
          <p14:tracePt t="48947" x="2436813" y="4167188"/>
          <p14:tracePt t="48963" x="2455863" y="4167188"/>
          <p14:tracePt t="48980" x="2481263" y="4167188"/>
          <p14:tracePt t="48997" x="2501900" y="4167188"/>
          <p14:tracePt t="49013" x="2514600" y="4167188"/>
          <p14:tracePt t="49030" x="2533650" y="4167188"/>
          <p14:tracePt t="49047" x="2554288" y="4167188"/>
          <p14:tracePt t="49063" x="2586038" y="4167188"/>
          <p14:tracePt t="49080" x="2638425" y="4167188"/>
          <p14:tracePt t="49097" x="2671763" y="4160838"/>
          <p14:tracePt t="49113" x="2703513" y="4160838"/>
          <p14:tracePt t="49130" x="2736850" y="4160838"/>
          <p14:tracePt t="49146" x="2755900" y="4160838"/>
          <p14:tracePt t="49163" x="2762250" y="4160838"/>
          <p14:tracePt t="49248" x="2768600" y="4160838"/>
          <p14:tracePt t="49512" x="2762250" y="4160838"/>
          <p14:tracePt t="49520" x="2755900" y="4160838"/>
          <p14:tracePt t="49530" x="2743200" y="4160838"/>
          <p14:tracePt t="49530" x="2703513" y="4154488"/>
          <p14:tracePt t="49546" x="2613025" y="4148138"/>
          <p14:tracePt t="49563" x="2514600" y="4114800"/>
          <p14:tracePt t="49580" x="2422525" y="4095750"/>
          <p14:tracePt t="49596" x="2344738" y="4075113"/>
          <p14:tracePt t="49614" x="2266950" y="4037013"/>
          <p14:tracePt t="49631" x="2201863" y="3984625"/>
          <p14:tracePt t="49647" x="2141538" y="3944938"/>
          <p14:tracePt t="49663" x="2017713" y="3886200"/>
          <p14:tracePt t="49681" x="1952625" y="3846513"/>
          <p14:tracePt t="49697" x="1906588" y="3827463"/>
          <p14:tracePt t="49713" x="1862138" y="3814763"/>
          <p14:tracePt t="49730" x="1822450" y="3808413"/>
          <p14:tracePt t="49746" x="1782763" y="3802063"/>
          <p14:tracePt t="49763" x="1770063" y="3794125"/>
          <p14:tracePt t="49780" x="1751013" y="3787775"/>
          <p14:tracePt t="49796" x="1736725" y="3787775"/>
          <p14:tracePt t="49814" x="1724025" y="3787775"/>
          <p14:tracePt t="49831" x="1724025" y="3781425"/>
          <p14:tracePt t="49865" x="1717675" y="3775075"/>
          <p14:tracePt t="49881" x="1711325" y="3768725"/>
          <p14:tracePt t="49885" x="1704975" y="3749675"/>
          <p14:tracePt t="49885" x="1698625" y="3735388"/>
          <p14:tracePt t="49897" x="1692275" y="3709988"/>
          <p14:tracePt t="49914" x="1684338" y="3697288"/>
          <p14:tracePt t="49931" x="1684338" y="3690938"/>
          <p14:tracePt t="50049" x="1684338" y="3697288"/>
          <p14:tracePt t="50057" x="1698625" y="3697288"/>
          <p14:tracePt t="50071" x="1698625" y="3709988"/>
          <p14:tracePt t="50073" x="1704975" y="3709988"/>
          <p14:tracePt t="50081" x="1724025" y="3722688"/>
          <p14:tracePt t="50097" x="1757363" y="3762375"/>
          <p14:tracePt t="50114" x="1776413" y="3794125"/>
          <p14:tracePt t="50131" x="1789113" y="3827463"/>
          <p14:tracePt t="50147" x="1816100" y="3860800"/>
          <p14:tracePt t="50164" x="1822450" y="3892550"/>
          <p14:tracePt t="50180" x="1835150" y="3938588"/>
          <p14:tracePt t="50197" x="1835150" y="3984625"/>
          <p14:tracePt t="50214" x="1835150" y="4030663"/>
          <p14:tracePt t="50230" x="1835150" y="4062413"/>
          <p14:tracePt t="50247" x="1835150" y="4102100"/>
          <p14:tracePt t="50264" x="1835150" y="4140200"/>
          <p14:tracePt t="50280" x="1835150" y="4179888"/>
          <p14:tracePt t="50297" x="1835150" y="4251325"/>
          <p14:tracePt t="50314" x="1828800" y="4291013"/>
          <p14:tracePt t="50330" x="1828800" y="4330700"/>
          <p14:tracePt t="50347" x="1828800" y="4368800"/>
          <p14:tracePt t="50364" x="1828800" y="4408488"/>
          <p14:tracePt t="50380" x="1828800" y="4448175"/>
          <p14:tracePt t="50397" x="1828800" y="4494213"/>
          <p14:tracePt t="50414" x="1809750" y="4538663"/>
          <p14:tracePt t="50430" x="1803400" y="4578350"/>
          <p14:tracePt t="50447" x="1789113" y="4624388"/>
          <p14:tracePt t="50464" x="1782763" y="4637088"/>
          <p14:tracePt t="50480" x="1782763" y="4643438"/>
          <p14:tracePt t="50497" x="1782763" y="4649788"/>
          <p14:tracePt t="50921" x="1789113" y="4656138"/>
          <p14:tracePt t="50929" x="1816100" y="4664075"/>
          <p14:tracePt t="50937" x="1854200" y="4664075"/>
          <p14:tracePt t="50947" x="1887538" y="4670425"/>
          <p14:tracePt t="50947" x="1946275" y="4670425"/>
          <p14:tracePt t="50964" x="1965325" y="4670425"/>
          <p14:tracePt t="50980" x="1973263" y="4670425"/>
          <p14:tracePt t="51065" x="1965325" y="4670425"/>
          <p14:tracePt t="51073" x="1952625" y="4670425"/>
          <p14:tracePt t="51081" x="1927225" y="4670425"/>
          <p14:tracePt t="51089" x="1900238" y="4670425"/>
          <p14:tracePt t="51097" x="1809750" y="4689475"/>
          <p14:tracePt t="51114" x="1736725" y="4716463"/>
          <p14:tracePt t="51130" x="1677988" y="4760913"/>
          <p14:tracePt t="51147" x="1606550" y="4819650"/>
          <p14:tracePt t="51163" x="1560513" y="4892675"/>
          <p14:tracePt t="51180" x="1522413" y="4970463"/>
          <p14:tracePt t="51197" x="1516063" y="5048250"/>
          <p14:tracePt t="51213" x="1528763" y="5140325"/>
          <p14:tracePt t="51230" x="1593850" y="5218113"/>
          <p14:tracePt t="51247" x="1665288" y="5283200"/>
          <p14:tracePt t="51263" x="1757363" y="5322888"/>
          <p14:tracePt t="51280" x="1841500" y="5341938"/>
          <p14:tracePt t="51297" x="1920875" y="5341938"/>
          <p14:tracePt t="51313" x="1952625" y="5341938"/>
          <p14:tracePt t="51330" x="1979613" y="5341938"/>
          <p14:tracePt t="51347" x="2005013" y="5335588"/>
          <p14:tracePt t="51363" x="2038350" y="5322888"/>
          <p14:tracePt t="51380" x="2076450" y="5303838"/>
          <p14:tracePt t="51397" x="2116138" y="5291138"/>
          <p14:tracePt t="51413" x="2174875" y="5276850"/>
          <p14:tracePt t="51430" x="2214563" y="5270500"/>
          <p14:tracePt t="51447" x="2239963" y="5270500"/>
          <p14:tracePt t="51463" x="2266950" y="5270500"/>
          <p14:tracePt t="51480" x="2273300" y="5270500"/>
          <p14:tracePt t="51496" x="2311400" y="5297488"/>
          <p14:tracePt t="51513" x="2363788" y="5335588"/>
          <p14:tracePt t="51530" x="2430463" y="5368925"/>
          <p14:tracePt t="51546" x="2527300" y="5408613"/>
          <p14:tracePt t="51563" x="2625725" y="5434013"/>
          <p14:tracePt t="51580" x="2736850" y="5440363"/>
          <p14:tracePt t="51597" x="2820988" y="5440363"/>
          <p14:tracePt t="51613" x="2879725" y="5440363"/>
          <p14:tracePt t="51630" x="2925763" y="5446713"/>
          <p14:tracePt t="51647" x="2952750" y="5446713"/>
          <p14:tracePt t="51663" x="2978150" y="5446713"/>
          <p14:tracePt t="51680" x="3005138" y="5446713"/>
          <p14:tracePt t="51696" x="3043238" y="5446713"/>
          <p14:tracePt t="51713" x="3070225" y="5446713"/>
          <p14:tracePt t="51730" x="3089275" y="5461000"/>
          <p14:tracePt t="51746" x="3108325" y="5467350"/>
          <p14:tracePt t="51763" x="3135313" y="5480050"/>
          <p14:tracePt t="51780" x="3167063" y="5486400"/>
          <p14:tracePt t="51796" x="3187700" y="5486400"/>
          <p14:tracePt t="51813" x="3200400" y="5486400"/>
          <p14:tracePt t="51830" x="3206750" y="5486400"/>
          <p14:tracePt t="51846" x="3219450" y="5486400"/>
          <p14:tracePt t="51881" x="3233738" y="5486400"/>
          <p14:tracePt t="51897" x="3240088" y="5486400"/>
          <p14:tracePt t="51898" x="3246438" y="5486400"/>
          <p14:tracePt t="51913" x="3252788" y="5486400"/>
          <p14:tracePt t="51930" x="3259138" y="5486400"/>
          <p14:tracePt t="51969" x="3265488" y="5486400"/>
          <p14:tracePt t="51977" x="3265488" y="5480050"/>
          <p14:tracePt t="51996" x="3271838" y="5480050"/>
          <p14:tracePt t="51997" x="3271838" y="5473700"/>
          <p14:tracePt t="52013" x="3278188" y="5473700"/>
          <p14:tracePt t="52030" x="3292475" y="5467350"/>
          <p14:tracePt t="52046" x="3305175" y="5467350"/>
          <p14:tracePt t="52063" x="3311525" y="5461000"/>
          <p14:tracePt t="52080" x="3324225" y="5461000"/>
          <p14:tracePt t="52169" x="3330575" y="5461000"/>
          <p14:tracePt t="52177" x="3330575" y="5453063"/>
          <p14:tracePt t="52185" x="3344863" y="5440363"/>
          <p14:tracePt t="52193" x="3351213" y="5421313"/>
          <p14:tracePt t="52196" x="3370263" y="5394325"/>
          <p14:tracePt t="52213" x="3382963" y="5381625"/>
          <p14:tracePt t="52230" x="3382963" y="5375275"/>
          <p14:tracePt t="52246" x="3382963" y="5368925"/>
          <p14:tracePt t="54089" x="3376613" y="5368925"/>
          <p14:tracePt t="54097" x="3363913" y="5368925"/>
          <p14:tracePt t="54105" x="3357563" y="5368925"/>
          <p14:tracePt t="54113" x="3324225" y="5368925"/>
          <p14:tracePt t="54129" x="3305175" y="5368925"/>
          <p14:tracePt t="54146" x="3265488" y="5375275"/>
          <p14:tracePt t="54162" x="3233738" y="5381625"/>
          <p14:tracePt t="54179" x="3200400" y="5381625"/>
          <p14:tracePt t="54196" x="3160713" y="5381625"/>
          <p14:tracePt t="54212" x="3116263" y="5381625"/>
          <p14:tracePt t="54229" x="3049588" y="5381625"/>
          <p14:tracePt t="54246" x="2984500" y="5381625"/>
          <p14:tracePt t="54262" x="2887663" y="5381625"/>
          <p14:tracePt t="54279" x="2808288" y="5381625"/>
          <p14:tracePt t="54295" x="2730500" y="5381625"/>
          <p14:tracePt t="54312" x="2665413" y="5375275"/>
          <p14:tracePt t="54329" x="2560638" y="5362575"/>
          <p14:tracePt t="54345" x="2481263" y="5356225"/>
          <p14:tracePt t="54362" x="2409825" y="5349875"/>
          <p14:tracePt t="54379" x="2311400" y="5335588"/>
          <p14:tracePt t="54395" x="2214563" y="5303838"/>
          <p14:tracePt t="54412" x="2109788" y="5276850"/>
          <p14:tracePt t="54429" x="1985963" y="5232400"/>
          <p14:tracePt t="54445" x="1881188" y="5192713"/>
          <p14:tracePt t="54462" x="1795463" y="5133975"/>
          <p14:tracePt t="54479" x="1711325" y="5075238"/>
          <p14:tracePt t="54495" x="1625600" y="5010150"/>
          <p14:tracePt t="54512" x="1554163" y="4930775"/>
          <p14:tracePt t="54529" x="1482725" y="4775200"/>
          <p14:tracePt t="54545" x="1455738" y="4637088"/>
          <p14:tracePt t="54562" x="1449388" y="4506913"/>
          <p14:tracePt t="54579" x="1430338" y="4395788"/>
          <p14:tracePt t="54595" x="1423988" y="4310063"/>
          <p14:tracePt t="54612" x="1423988" y="4225925"/>
          <p14:tracePt t="54629" x="1423988" y="4140200"/>
          <p14:tracePt t="54645" x="1423988" y="4062413"/>
          <p14:tracePt t="54662" x="1423988" y="3984625"/>
          <p14:tracePt t="54679" x="1423988" y="3911600"/>
          <p14:tracePt t="54696" x="1443038" y="3827463"/>
          <p14:tracePt t="54712" x="1449388" y="3749675"/>
          <p14:tracePt t="54728" x="1449388" y="3638550"/>
          <p14:tracePt t="54745" x="1436688" y="3586163"/>
          <p14:tracePt t="54762" x="1411288" y="3527425"/>
          <p14:tracePt t="54779" x="1371600" y="3454400"/>
          <p14:tracePt t="54795" x="1346200" y="3363913"/>
          <p14:tracePt t="54812" x="1338263" y="3344863"/>
          <p14:tracePt t="55113" x="1352550" y="3344863"/>
          <p14:tracePt t="55126" x="1358900" y="3351213"/>
          <p14:tracePt t="55129" x="1371600" y="3336925"/>
          <p14:tracePt t="55132" x="1397000" y="3305175"/>
          <p14:tracePt t="55145" x="1411288" y="3305175"/>
          <p14:tracePt t="55162" x="1417638" y="3305175"/>
          <p14:tracePt t="55178" x="1430338" y="3305175"/>
          <p14:tracePt t="55195" x="1436688" y="3305175"/>
          <p14:tracePt t="55212" x="1463675" y="3298825"/>
          <p14:tracePt t="55228" x="1501775" y="3298825"/>
          <p14:tracePt t="55245" x="1566863" y="3298825"/>
          <p14:tracePt t="55262" x="1646238" y="3298825"/>
          <p14:tracePt t="55278" x="1698625" y="3298825"/>
          <p14:tracePt t="55295" x="1744663" y="3292475"/>
          <p14:tracePt t="55312" x="1763713" y="3284538"/>
          <p14:tracePt t="55328" x="1776413" y="3271838"/>
          <p14:tracePt t="55593" x="1782763" y="3271838"/>
          <p14:tracePt t="55601" x="1789113" y="3271838"/>
          <p14:tracePt t="55610" x="1795463" y="3265488"/>
          <p14:tracePt t="55617" x="1803400" y="3265488"/>
          <p14:tracePt t="55625" x="1809750" y="3265488"/>
          <p14:tracePt t="55628" x="1822450" y="3265488"/>
          <p14:tracePt t="55645" x="1847850" y="3259138"/>
          <p14:tracePt t="55662" x="1868488" y="3259138"/>
          <p14:tracePt t="55678" x="1887538" y="3259138"/>
          <p14:tracePt t="55696" x="1906588" y="3259138"/>
          <p14:tracePt t="55712" x="1933575" y="3259138"/>
          <p14:tracePt t="55729" x="1965325" y="3246438"/>
          <p14:tracePt t="55745" x="1992313" y="3233738"/>
          <p14:tracePt t="55762" x="1998663" y="3219450"/>
          <p14:tracePt t="55778" x="2017713" y="3206750"/>
          <p14:tracePt t="55795" x="2017713" y="3187700"/>
          <p14:tracePt t="55812" x="2011363" y="3160713"/>
          <p14:tracePt t="55829" x="2011363" y="3135313"/>
          <p14:tracePt t="55845" x="1992313" y="3101975"/>
          <p14:tracePt t="55862" x="1965325" y="3055938"/>
          <p14:tracePt t="55878" x="1952625" y="3030538"/>
          <p14:tracePt t="55895" x="1946275" y="3005138"/>
          <p14:tracePt t="55911" x="1933575" y="2990850"/>
          <p14:tracePt t="55928" x="1912938" y="2984500"/>
          <p14:tracePt t="55945" x="1887538" y="2978150"/>
          <p14:tracePt t="55985" x="1881188" y="2978150"/>
          <p14:tracePt t="56209" x="1881188" y="2984500"/>
          <p14:tracePt t="56217" x="1887538" y="2997200"/>
          <p14:tracePt t="56221" x="1887538" y="3011488"/>
          <p14:tracePt t="56228" x="1906588" y="3030538"/>
          <p14:tracePt t="56245" x="1920875" y="3063875"/>
          <p14:tracePt t="56261" x="1939925" y="3095625"/>
          <p14:tracePt t="56278" x="1952625" y="3135313"/>
          <p14:tracePt t="56295" x="1973263" y="3160713"/>
          <p14:tracePt t="56311" x="1979613" y="3200400"/>
          <p14:tracePt t="56328" x="1979613" y="3225800"/>
          <p14:tracePt t="56345" x="1985963" y="3252788"/>
          <p14:tracePt t="56361" x="1985963" y="3259138"/>
          <p14:tracePt t="56378" x="1985963" y="3271838"/>
          <p14:tracePt t="56395" x="1973263" y="3284538"/>
          <p14:tracePt t="56411" x="1965325" y="3292475"/>
          <p14:tracePt t="56428" x="1958975" y="3298825"/>
          <p14:tracePt t="56553" x="1958975" y="3292475"/>
          <p14:tracePt t="56561" x="1965325" y="3292475"/>
          <p14:tracePt t="56578" x="1992313" y="3265488"/>
          <p14:tracePt t="56595" x="2017713" y="3252788"/>
          <p14:tracePt t="56595" x="2038350" y="3233738"/>
          <p14:tracePt t="56611" x="2063750" y="3206750"/>
          <p14:tracePt t="56628" x="2070100" y="3181350"/>
          <p14:tracePt t="56644" x="2070100" y="3148013"/>
          <p14:tracePt t="56661" x="2070100" y="3116263"/>
          <p14:tracePt t="56678" x="2051050" y="3070225"/>
          <p14:tracePt t="56695" x="2024063" y="3024188"/>
          <p14:tracePt t="56711" x="1979613" y="2990850"/>
          <p14:tracePt t="56728" x="1952625" y="2971800"/>
          <p14:tracePt t="56744" x="1946275" y="2971800"/>
          <p14:tracePt t="56953" x="1952625" y="2971800"/>
          <p14:tracePt t="56961" x="1958975" y="2971800"/>
          <p14:tracePt t="56969" x="1973263" y="2971800"/>
          <p14:tracePt t="56980" x="2011363" y="2971800"/>
          <p14:tracePt t="56995" x="2057400" y="2971800"/>
          <p14:tracePt t="57011" x="2116138" y="2971800"/>
          <p14:tracePt t="57028" x="2162175" y="2971800"/>
          <p14:tracePt t="57044" x="2208213" y="2971800"/>
          <p14:tracePt t="57061" x="2246313" y="2971800"/>
          <p14:tracePt t="57078" x="2286000" y="2978150"/>
          <p14:tracePt t="57094" x="2332038" y="2984500"/>
          <p14:tracePt t="57111" x="2390775" y="2997200"/>
          <p14:tracePt t="57128" x="2436813" y="2997200"/>
          <p14:tracePt t="57144" x="2520950" y="3011488"/>
          <p14:tracePt t="57161" x="2547938" y="3024188"/>
          <p14:tracePt t="57178" x="2560638" y="3024188"/>
          <p14:tracePt t="57194" x="2566988" y="3024188"/>
          <p14:tracePt t="57617" x="2566988" y="3030538"/>
          <p14:tracePt t="57641" x="2566988" y="3036888"/>
          <p14:tracePt t="57657" x="2566988" y="3043238"/>
          <p14:tracePt t="57665" x="2566988" y="3049588"/>
          <p14:tracePt t="57681" x="2560638" y="3055938"/>
          <p14:tracePt t="57689" x="2560638" y="3063875"/>
          <p14:tracePt t="57697" x="2560638" y="3076575"/>
          <p14:tracePt t="57711" x="2554288" y="3095625"/>
          <p14:tracePt t="57727" x="2554288" y="3108325"/>
          <p14:tracePt t="57744" x="2554288" y="3116263"/>
          <p14:tracePt t="57817" x="2554288" y="3101975"/>
          <p14:tracePt t="57825" x="2547938" y="3095625"/>
          <p14:tracePt t="57844" x="2520950" y="3070225"/>
          <p14:tracePt t="57844" x="2508250" y="3049588"/>
          <p14:tracePt t="57861" x="2495550" y="3024188"/>
          <p14:tracePt t="57877" x="2474913" y="3017838"/>
          <p14:tracePt t="57894" x="2455863" y="3017838"/>
          <p14:tracePt t="57911" x="2422525" y="3017838"/>
          <p14:tracePt t="57927" x="2378075" y="3017838"/>
          <p14:tracePt t="57944" x="2311400" y="3017838"/>
          <p14:tracePt t="57961" x="2187575" y="2997200"/>
          <p14:tracePt t="57977" x="2090738" y="2990850"/>
          <p14:tracePt t="57994" x="1998663" y="2984500"/>
          <p14:tracePt t="58011" x="1946275" y="2984500"/>
          <p14:tracePt t="58028" x="1912938" y="2984500"/>
          <p14:tracePt t="58045" x="1868488" y="3005138"/>
          <p14:tracePt t="58061" x="1835150" y="3030538"/>
          <p14:tracePt t="58078" x="1776413" y="3082925"/>
          <p14:tracePt t="58094" x="1704975" y="3160713"/>
          <p14:tracePt t="58111" x="1639888" y="3246438"/>
          <p14:tracePt t="58127" x="1574800" y="3330575"/>
          <p14:tracePt t="58144" x="1528763" y="3454400"/>
          <p14:tracePt t="58161" x="1528763" y="3494088"/>
          <p14:tracePt t="58177" x="1541463" y="3513138"/>
          <p14:tracePt t="58194" x="1587500" y="3540125"/>
          <p14:tracePt t="58211" x="1652588" y="3546475"/>
          <p14:tracePt t="58227" x="1711325" y="3546475"/>
          <p14:tracePt t="58244" x="1757363" y="3546475"/>
          <p14:tracePt t="58260" x="1803400" y="3533775"/>
          <p14:tracePt t="58277" x="1828800" y="3506788"/>
          <p14:tracePt t="58294" x="1847850" y="3475038"/>
          <p14:tracePt t="58311" x="1847850" y="3429000"/>
          <p14:tracePt t="58327" x="1835150" y="3363913"/>
          <p14:tracePt t="58344" x="1789113" y="3298825"/>
          <p14:tracePt t="58360" x="1692275" y="3194050"/>
          <p14:tracePt t="58377" x="1658938" y="3154363"/>
          <p14:tracePt t="58394" x="1625600" y="3128963"/>
          <p14:tracePt t="58410" x="1612900" y="3128963"/>
          <p14:tracePt t="58427" x="1600200" y="3128963"/>
          <p14:tracePt t="58461" x="1593850" y="3128963"/>
          <p14:tracePt t="58481" x="1581150" y="3128963"/>
          <p14:tracePt t="58497" x="1574800" y="3141663"/>
          <p14:tracePt t="58498" x="1560513" y="3148013"/>
          <p14:tracePt t="58510" x="1547813" y="3167063"/>
          <p14:tracePt t="58527" x="1541463" y="3175000"/>
          <p14:tracePt t="58617" x="1541463" y="3181350"/>
          <p14:tracePt t="58633" x="1547813" y="3181350"/>
          <p14:tracePt t="58641" x="1547813" y="3187700"/>
          <p14:tracePt t="58649" x="1554163" y="3194050"/>
          <p14:tracePt t="58663" x="1554163" y="3200400"/>
          <p14:tracePt t="58677" x="1560513" y="3200400"/>
          <p14:tracePt t="58694" x="1560513" y="3213100"/>
          <p14:tracePt t="58710" x="1560513" y="3219450"/>
          <p14:tracePt t="58727" x="1566863" y="3219450"/>
          <p14:tracePt t="58744" x="1566863" y="3225800"/>
          <p14:tracePt t="58881" x="1566863" y="3233738"/>
          <p14:tracePt t="58889" x="1566863" y="3240088"/>
          <p14:tracePt t="58897" x="1566863" y="3246438"/>
          <p14:tracePt t="58910" x="1566863" y="3259138"/>
          <p14:tracePt t="58927" x="1560513" y="3278188"/>
          <p14:tracePt t="58943" x="1547813" y="3298825"/>
          <p14:tracePt t="58960" x="1535113" y="3363913"/>
          <p14:tracePt t="58977" x="1522413" y="3403600"/>
          <p14:tracePt t="58994" x="1501775" y="3435350"/>
          <p14:tracePt t="59010" x="1489075" y="3475038"/>
          <p14:tracePt t="59027" x="1476375" y="3533775"/>
          <p14:tracePt t="59043" x="1455738" y="3605213"/>
          <p14:tracePt t="59060" x="1449388" y="3697288"/>
          <p14:tracePt t="59077" x="1436688" y="3794125"/>
          <p14:tracePt t="59094" x="1417638" y="3898900"/>
          <p14:tracePt t="59110" x="1404938" y="3997325"/>
          <p14:tracePt t="59127" x="1404938" y="4089400"/>
          <p14:tracePt t="59143" x="1404938" y="4167188"/>
          <p14:tracePt t="59160" x="1404938" y="4297363"/>
          <p14:tracePt t="59177" x="1404938" y="4356100"/>
          <p14:tracePt t="59194" x="1411288" y="4389438"/>
          <p14:tracePt t="59210" x="1417638" y="4402138"/>
          <p14:tracePt t="59227" x="1430338" y="4402138"/>
          <p14:tracePt t="59244" x="1430338" y="4389438"/>
          <p14:tracePt t="59261" x="1430338" y="4343400"/>
          <p14:tracePt t="59277" x="1430338" y="4330700"/>
          <p14:tracePt t="59545" x="1423988" y="4330700"/>
          <p14:tracePt t="59553" x="1411288" y="4337050"/>
          <p14:tracePt t="59561" x="1397000" y="4356100"/>
          <p14:tracePt t="59561" x="1377950" y="4395788"/>
          <p14:tracePt t="59577" x="1358900" y="4421188"/>
          <p14:tracePt t="59594" x="1346200" y="4441825"/>
          <p14:tracePt t="59610" x="1325563" y="4487863"/>
          <p14:tracePt t="59627" x="1325563" y="4538663"/>
          <p14:tracePt t="59643" x="1325563" y="4597400"/>
          <p14:tracePt t="59660" x="1325563" y="4664075"/>
          <p14:tracePt t="59677" x="1338263" y="4729163"/>
          <p14:tracePt t="59693" x="1346200" y="4775200"/>
          <p14:tracePt t="59710" x="1365250" y="4806950"/>
          <p14:tracePt t="59727" x="1404938" y="4852988"/>
          <p14:tracePt t="59743" x="1449388" y="4899025"/>
          <p14:tracePt t="59760" x="1547813" y="4964113"/>
          <p14:tracePt t="59777" x="1600200" y="4995863"/>
          <p14:tracePt t="59793" x="1652588" y="4995863"/>
          <p14:tracePt t="59810" x="1692275" y="5003800"/>
          <p14:tracePt t="59827" x="1730375" y="4995863"/>
          <p14:tracePt t="59843" x="1770063" y="4983163"/>
          <p14:tracePt t="59860" x="1803400" y="4976813"/>
          <p14:tracePt t="59876" x="1816100" y="4976813"/>
          <p14:tracePt t="60273" x="1816100" y="4983163"/>
          <p14:tracePt t="60280" x="1816100" y="4989513"/>
          <p14:tracePt t="60297" x="1816100" y="5003800"/>
          <p14:tracePt t="60305" x="1816100" y="5010150"/>
          <p14:tracePt t="60312" x="1816100" y="5022850"/>
          <p14:tracePt t="60326" x="1822450" y="5029200"/>
          <p14:tracePt t="60417" x="1816100" y="5016500"/>
          <p14:tracePt t="60425" x="1816100" y="5003800"/>
          <p14:tracePt t="60433" x="1795463" y="4976813"/>
          <p14:tracePt t="60445" x="1789113" y="4957763"/>
          <p14:tracePt t="60460" x="1776413" y="4945063"/>
          <p14:tracePt t="60476" x="1776413" y="4937125"/>
          <p14:tracePt t="60561" x="1776413" y="4945063"/>
          <p14:tracePt t="60569" x="1776413" y="4964113"/>
          <p14:tracePt t="60569" x="1776413" y="4976813"/>
          <p14:tracePt t="60585" x="1776413" y="4995863"/>
          <p14:tracePt t="60593" x="1776413" y="5010150"/>
          <p14:tracePt t="60601" x="1782763" y="5035550"/>
          <p14:tracePt t="60610" x="1782763" y="5054600"/>
          <p14:tracePt t="60626" x="1782763" y="5068888"/>
          <p14:tracePt t="60643" x="1789113" y="5075238"/>
          <p14:tracePt t="60721" x="1789113" y="5062538"/>
          <p14:tracePt t="60737" x="1770063" y="5048250"/>
          <p14:tracePt t="60742" x="1770063" y="5029200"/>
          <p14:tracePt t="60759" x="1763713" y="5010150"/>
          <p14:tracePt t="60760" x="1763713" y="4976813"/>
          <p14:tracePt t="60760" x="1763713" y="4970463"/>
          <p14:tracePt t="60777" x="1763713" y="4964113"/>
          <p14:tracePt t="60881" x="1770063" y="4970463"/>
          <p14:tracePt t="60889" x="1770063" y="4983163"/>
          <p14:tracePt t="60897" x="1776413" y="4995863"/>
          <p14:tracePt t="60904" x="1789113" y="5003800"/>
          <p14:tracePt t="60909" x="1789113" y="5035550"/>
          <p14:tracePt t="60926" x="1795463" y="5048250"/>
          <p14:tracePt t="60943" x="1795463" y="5054600"/>
          <p14:tracePt t="61041" x="1795463" y="5041900"/>
          <p14:tracePt t="61050" x="1789113" y="5022850"/>
          <p14:tracePt t="61057" x="1776413" y="4989513"/>
          <p14:tracePt t="61076" x="1770063" y="4945063"/>
          <p14:tracePt t="61076" x="1763713" y="4911725"/>
          <p14:tracePt t="61153" x="1763713" y="4918075"/>
          <p14:tracePt t="61160" x="1770063" y="4918075"/>
          <p14:tracePt t="61168" x="1782763" y="4937125"/>
          <p14:tracePt t="61177" x="1789113" y="4951413"/>
          <p14:tracePt t="61177" x="1803400" y="4976813"/>
          <p14:tracePt t="61193" x="1816100" y="5016500"/>
          <p14:tracePt t="61209" x="1828800" y="5041900"/>
          <p14:tracePt t="61226" x="1847850" y="5062538"/>
          <p14:tracePt t="61243" x="1847850" y="5068888"/>
          <p14:tracePt t="61641" x="1847850" y="5048250"/>
          <p14:tracePt t="61648" x="1835150" y="5029200"/>
          <p14:tracePt t="61657" x="1822450" y="4989513"/>
          <p14:tracePt t="61665" x="1809750" y="4846638"/>
          <p14:tracePt t="61676" x="1763713" y="4689475"/>
          <p14:tracePt t="61692" x="1704975" y="4460875"/>
          <p14:tracePt t="61709" x="1625600" y="4259263"/>
          <p14:tracePt t="61726" x="1516063" y="4068763"/>
          <p14:tracePt t="61743" x="1489075" y="3911600"/>
          <p14:tracePt t="61759" x="1470025" y="3781425"/>
          <p14:tracePt t="61776" x="1470025" y="3676650"/>
          <p14:tracePt t="61792" x="1470025" y="3546475"/>
          <p14:tracePt t="61809" x="1470025" y="3462338"/>
          <p14:tracePt t="61826" x="1495425" y="3389313"/>
          <p14:tracePt t="61842" x="1547813" y="3311525"/>
          <p14:tracePt t="61859" x="1600200" y="3252788"/>
          <p14:tracePt t="61876" x="1646238" y="3200400"/>
          <p14:tracePt t="61892" x="1671638" y="3167063"/>
          <p14:tracePt t="61909" x="1684338" y="3148013"/>
          <p14:tracePt t="61926" x="1692275" y="3128963"/>
          <p14:tracePt t="61942" x="1692275" y="3101975"/>
          <p14:tracePt t="61959" x="1692275" y="3076575"/>
          <p14:tracePt t="61976" x="1692275" y="3030538"/>
          <p14:tracePt t="61993" x="1692275" y="2997200"/>
          <p14:tracePt t="62009" x="1684338" y="2959100"/>
          <p14:tracePt t="62026" x="1671638" y="2919413"/>
          <p14:tracePt t="62042" x="1671638" y="2906713"/>
          <p14:tracePt t="62059" x="1665288" y="2887663"/>
          <p14:tracePt t="62076" x="1658938" y="2887663"/>
          <p14:tracePt t="62092" x="1658938" y="2879725"/>
          <p14:tracePt t="62464" x="1652588" y="2879725"/>
          <p14:tracePt t="62472" x="1652588" y="2887663"/>
          <p14:tracePt t="62488" x="1646238" y="2894013"/>
          <p14:tracePt t="62496" x="1639888" y="2894013"/>
          <p14:tracePt t="62509" x="1639888" y="2906713"/>
          <p14:tracePt t="62512" x="1633538" y="2913063"/>
          <p14:tracePt t="62526" x="1625600" y="2925763"/>
          <p14:tracePt t="62542" x="1619250" y="2938463"/>
          <p14:tracePt t="62559" x="1606550" y="2959100"/>
          <p14:tracePt t="62576" x="1606550" y="2971800"/>
          <p14:tracePt t="62576" x="1606550" y="2978150"/>
          <p14:tracePt t="62593" x="1606550" y="2984500"/>
          <p14:tracePt t="62904" x="1600200" y="2984500"/>
          <p14:tracePt t="62920" x="1587500" y="2984500"/>
          <p14:tracePt t="62936" x="1581150" y="2984500"/>
          <p14:tracePt t="62952" x="1574800" y="2984500"/>
          <p14:tracePt t="62976" x="1574800" y="2990850"/>
          <p14:tracePt t="63880" x="1581150" y="2990850"/>
          <p14:tracePt t="63896" x="1581150" y="2997200"/>
          <p14:tracePt t="63904" x="1587500" y="2997200"/>
          <p14:tracePt t="63928" x="1593850" y="3005138"/>
          <p14:tracePt t="63936" x="1600200" y="3005138"/>
          <p14:tracePt t="63968" x="1606550" y="3005138"/>
          <p14:tracePt t="64072" x="1612900" y="3005138"/>
          <p14:tracePt t="64088" x="1619250" y="3005138"/>
          <p14:tracePt t="64104" x="1625600" y="3005138"/>
          <p14:tracePt t="64120" x="1633538" y="3005138"/>
          <p14:tracePt t="64128" x="1646238" y="3005138"/>
          <p14:tracePt t="64552" x="1652588" y="3005138"/>
          <p14:tracePt t="64624" x="1658938" y="3011488"/>
          <p14:tracePt t="64656" x="1665288" y="3011488"/>
          <p14:tracePt t="64672" x="1671638" y="3011488"/>
          <p14:tracePt t="64680" x="1677988" y="3011488"/>
          <p14:tracePt t="64696" x="1692275" y="3011488"/>
          <p14:tracePt t="64712" x="1698625" y="3011488"/>
          <p14:tracePt t="64720" x="1704975" y="3011488"/>
          <p14:tracePt t="64741" x="1717675" y="3011488"/>
          <p14:tracePt t="64741" x="1730375" y="3011488"/>
          <p14:tracePt t="64758" x="1744663" y="3011488"/>
          <p14:tracePt t="64775" x="1757363" y="3011488"/>
          <p14:tracePt t="64791" x="1770063" y="3011488"/>
          <p14:tracePt t="64808" x="1782763" y="3011488"/>
          <p14:tracePt t="64825" x="1795463" y="3017838"/>
          <p14:tracePt t="64841" x="1803400" y="3017838"/>
          <p14:tracePt t="64858" x="1828800" y="3017838"/>
          <p14:tracePt t="64875" x="1847850" y="3011488"/>
          <p14:tracePt t="64891" x="1874838" y="3011488"/>
          <p14:tracePt t="64908" x="1893888" y="3011488"/>
          <p14:tracePt t="64924" x="1920875" y="3011488"/>
          <p14:tracePt t="64941" x="1939925" y="3011488"/>
          <p14:tracePt t="64958" x="1958975" y="3011488"/>
          <p14:tracePt t="64975" x="1965325" y="3011488"/>
          <p14:tracePt t="64991" x="1992313" y="3011488"/>
          <p14:tracePt t="65008" x="2024063" y="3011488"/>
          <p14:tracePt t="65025" x="2051050" y="3011488"/>
          <p14:tracePt t="65041" x="2076450" y="3011488"/>
          <p14:tracePt t="65058" x="2109788" y="3011488"/>
          <p14:tracePt t="65075" x="2141538" y="3011488"/>
          <p14:tracePt t="65091" x="2168525" y="3011488"/>
          <p14:tracePt t="65108" x="2201863" y="3011488"/>
          <p14:tracePt t="65124" x="2233613" y="3011488"/>
          <p14:tracePt t="65141" x="2266950" y="3011488"/>
          <p14:tracePt t="65158" x="2305050" y="3011488"/>
          <p14:tracePt t="65174" x="2357438" y="3011488"/>
          <p14:tracePt t="65191" x="2416175" y="3017838"/>
          <p14:tracePt t="65208" x="2514600" y="3024188"/>
          <p14:tracePt t="65225" x="2579688" y="3030538"/>
          <p14:tracePt t="65241" x="2619375" y="3036888"/>
          <p14:tracePt t="65258" x="2632075" y="3036888"/>
          <p14:tracePt t="65274" x="2638425" y="3036888"/>
          <p14:tracePt t="65688" x="2651125" y="3036888"/>
          <p14:tracePt t="65704" x="2659063" y="3036888"/>
          <p14:tracePt t="65728" x="2665413" y="3036888"/>
          <p14:tracePt t="65736" x="2671763" y="3036888"/>
          <p14:tracePt t="65752" x="2678113" y="3024188"/>
          <p14:tracePt t="65768" x="2690813" y="3017838"/>
          <p14:tracePt t="65792" x="2697163" y="3011488"/>
          <p14:tracePt t="65800" x="2697163" y="3005138"/>
          <p14:tracePt t="65808" x="2703513" y="2997200"/>
          <p14:tracePt t="65816" x="2703513" y="2990850"/>
          <p14:tracePt t="65824" x="2703513" y="2984500"/>
          <p14:tracePt t="65841" x="2690813" y="2971800"/>
          <p14:tracePt t="65880" x="2678113" y="2971800"/>
          <p14:tracePt t="65896" x="2671763" y="2971800"/>
          <p14:tracePt t="65907" x="2665413" y="2971800"/>
          <p14:tracePt t="65928" x="2659063" y="2971800"/>
          <p14:tracePt t="65944" x="2651125" y="2971800"/>
          <p14:tracePt t="66152" x="2651125" y="2978150"/>
          <p14:tracePt t="66160" x="2651125" y="2990850"/>
          <p14:tracePt t="66168" x="2665413" y="3005138"/>
          <p14:tracePt t="66176" x="2678113" y="3024188"/>
          <p14:tracePt t="66191" x="2697163" y="3049588"/>
          <p14:tracePt t="66191" x="2736850" y="3101975"/>
          <p14:tracePt t="66207" x="2801938" y="3175000"/>
          <p14:tracePt t="66224" x="2900363" y="3311525"/>
          <p14:tracePt t="66241" x="2984500" y="3416300"/>
          <p14:tracePt t="66257" x="3049588" y="3527425"/>
          <p14:tracePt t="66274" x="3108325" y="3638550"/>
          <p14:tracePt t="66291" x="3141663" y="3749675"/>
          <p14:tracePt t="66307" x="3160713" y="3852863"/>
          <p14:tracePt t="66324" x="3160713" y="3978275"/>
          <p14:tracePt t="66341" x="3160713" y="4081463"/>
          <p14:tracePt t="66358" x="3148013" y="4186238"/>
          <p14:tracePt t="66374" x="3108325" y="4291013"/>
          <p14:tracePt t="66391" x="3055938" y="4368800"/>
          <p14:tracePt t="66407" x="3005138" y="4435475"/>
          <p14:tracePt t="66424" x="2925763" y="4519613"/>
          <p14:tracePt t="66441" x="2906713" y="4538663"/>
          <p14:tracePt t="66457" x="2900363" y="4546600"/>
          <p14:tracePt t="67817" x="2900363" y="4538663"/>
          <p14:tracePt t="67825" x="2900363" y="4532313"/>
          <p14:tracePt t="67849" x="2900363" y="4525963"/>
          <p14:tracePt t="67857" x="2906713" y="4519613"/>
          <p14:tracePt t="67865" x="2906713" y="4513263"/>
          <p14:tracePt t="67875" x="2906713" y="4500563"/>
          <p14:tracePt t="67891" x="2913063" y="4494213"/>
          <p14:tracePt t="67929" x="2913063" y="4487863"/>
          <p14:tracePt t="67977" x="2913063" y="4479925"/>
          <p14:tracePt t="67993" x="2925763" y="4473575"/>
          <p14:tracePt t="68017" x="2925763" y="4467225"/>
          <p14:tracePt t="68033" x="2932113" y="4460875"/>
          <p14:tracePt t="68042" x="2932113" y="4454525"/>
          <p14:tracePt t="68065" x="2938463" y="4454525"/>
          <p14:tracePt t="68089" x="2938463" y="4448175"/>
          <p14:tracePt t="68109" x="2946400" y="4448175"/>
          <p14:tracePt t="68993" x="0" y="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5628</TotalTime>
  <Words>1010</Words>
  <Application>Microsoft Office PowerPoint</Application>
  <PresentationFormat>On-screen Show (4:3)</PresentationFormat>
  <Paragraphs>273</Paragraphs>
  <Slides>28</Slides>
  <Notes>0</Notes>
  <HiddenSlides>0</HiddenSlides>
  <MMClips>22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The while Loop</vt:lpstr>
      <vt:lpstr>The while Loop</vt:lpstr>
      <vt:lpstr>The while Loop</vt:lpstr>
      <vt:lpstr>The while Loop</vt:lpstr>
      <vt:lpstr>PowerPoint Presentation</vt:lpstr>
      <vt:lpstr>PowerPoint Presentation</vt:lpstr>
      <vt:lpstr>The while Loop</vt:lpstr>
      <vt:lpstr>Syntax 6.1 while Statement</vt:lpstr>
      <vt:lpstr>PowerPoint Presentation</vt:lpstr>
      <vt:lpstr>The while Loop</vt:lpstr>
      <vt:lpstr>Common Error: Infinite Loops</vt:lpstr>
      <vt:lpstr>Common Error: Off-by-One Errors</vt:lpstr>
      <vt:lpstr>Problem Solving: Hand-Tracing</vt:lpstr>
      <vt:lpstr>Problem Solving: Hand-Tracing - Step by Step</vt:lpstr>
      <vt:lpstr>Problem Solving: Hand-Tracing - Step by Step</vt:lpstr>
      <vt:lpstr>Problem Solving: Hand-Tracing - Step by Step</vt:lpstr>
      <vt:lpstr>Problem Solving: Hand-Tracing - Step by Step</vt:lpstr>
      <vt:lpstr>Problem Solving: Hand-Tracing - Step by Step</vt:lpstr>
      <vt:lpstr>Problem Solving: Hand-Tracing - Step by Step</vt:lpstr>
      <vt:lpstr>Problem Solving: Hand-Tracing - Step by Step</vt:lpstr>
      <vt:lpstr>Problem Solving: Hand-Tracing - Step by Step</vt:lpstr>
      <vt:lpstr>Self Check 6.6</vt:lpstr>
      <vt:lpstr>Self Check 6.7</vt:lpstr>
      <vt:lpstr>Self Check 6.8</vt:lpstr>
      <vt:lpstr>Self Check 6.9</vt:lpstr>
      <vt:lpstr>Self Check 6.10</vt:lpstr>
      <vt:lpstr>Self Check 6.10</vt:lpstr>
      <vt:lpstr>If you heard no message  Upload: I think loops are: easy/hard?  Choose easy or hard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744</cp:revision>
  <dcterms:created xsi:type="dcterms:W3CDTF">2013-06-11T18:21:31Z</dcterms:created>
  <dcterms:modified xsi:type="dcterms:W3CDTF">2016-03-11T19:48:16Z</dcterms:modified>
</cp:coreProperties>
</file>